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ink/ink1.xml" ContentType="application/inkml+xml"/>
  <Override PartName="/ppt/notesSlides/notesSlide10.xml" ContentType="application/vnd.openxmlformats-officedocument.presentationml.notesSlide+xml"/>
  <Override PartName="/ppt/ink/ink2.xml" ContentType="application/inkml+xml"/>
  <Override PartName="/ppt/notesSlides/notesSlide11.xml" ContentType="application/vnd.openxmlformats-officedocument.presentationml.notesSlide+xml"/>
  <Override PartName="/ppt/ink/ink3.xml" ContentType="application/inkml+xml"/>
  <Override PartName="/ppt/notesSlides/notesSlide12.xml" ContentType="application/vnd.openxmlformats-officedocument.presentationml.notesSlide+xml"/>
  <Override PartName="/ppt/ink/ink4.xml" ContentType="application/inkml+xml"/>
  <Override PartName="/ppt/notesSlides/notesSlide13.xml" ContentType="application/vnd.openxmlformats-officedocument.presentationml.notesSlide+xml"/>
  <Override PartName="/ppt/ink/ink5.xml" ContentType="application/inkml+xml"/>
  <Override PartName="/ppt/notesSlides/notesSlide14.xml" ContentType="application/vnd.openxmlformats-officedocument.presentationml.notesSlide+xml"/>
  <Override PartName="/ppt/ink/ink6.xml" ContentType="application/inkml+xml"/>
  <Override PartName="/ppt/notesSlides/notesSlide15.xml" ContentType="application/vnd.openxmlformats-officedocument.presentationml.notesSlide+xml"/>
  <Override PartName="/ppt/ink/ink7.xml" ContentType="application/inkml+xml"/>
  <Override PartName="/ppt/notesSlides/notesSlide16.xml" ContentType="application/vnd.openxmlformats-officedocument.presentationml.notesSlide+xml"/>
  <Override PartName="/ppt/ink/ink8.xml" ContentType="application/inkml+xml"/>
  <Override PartName="/ppt/notesSlides/notesSlide17.xml" ContentType="application/vnd.openxmlformats-officedocument.presentationml.notesSlide+xml"/>
  <Override PartName="/ppt/ink/ink9.xml" ContentType="application/inkml+xml"/>
  <Override PartName="/ppt/notesSlides/notesSlide18.xml" ContentType="application/vnd.openxmlformats-officedocument.presentationml.notesSlide+xml"/>
  <Override PartName="/ppt/ink/ink10.xml" ContentType="application/inkml+xml"/>
  <Override PartName="/ppt/notesSlides/notesSlide19.xml" ContentType="application/vnd.openxmlformats-officedocument.presentationml.notesSlide+xml"/>
  <Override PartName="/ppt/ink/ink11.xml" ContentType="application/inkml+xml"/>
  <Override PartName="/ppt/notesSlides/notesSlide20.xml" ContentType="application/vnd.openxmlformats-officedocument.presentationml.notesSlide+xml"/>
  <Override PartName="/ppt/ink/ink12.xml" ContentType="application/inkml+xml"/>
  <Override PartName="/ppt/notesSlides/notesSlide21.xml" ContentType="application/vnd.openxmlformats-officedocument.presentationml.notesSlide+xml"/>
  <Override PartName="/ppt/ink/ink13.xml" ContentType="application/inkml+xml"/>
  <Override PartName="/ppt/notesSlides/notesSlide22.xml" ContentType="application/vnd.openxmlformats-officedocument.presentationml.notesSlide+xml"/>
  <Override PartName="/ppt/ink/ink14.xml" ContentType="application/inkml+xml"/>
  <Override PartName="/ppt/notesSlides/notesSlide23.xml" ContentType="application/vnd.openxmlformats-officedocument.presentationml.notesSlide+xml"/>
  <Override PartName="/ppt/ink/ink15.xml" ContentType="application/inkml+xml"/>
  <Override PartName="/ppt/notesSlides/notesSlide24.xml" ContentType="application/vnd.openxmlformats-officedocument.presentationml.notesSlide+xml"/>
  <Override PartName="/ppt/ink/ink16.xml" ContentType="application/inkml+xml"/>
  <Override PartName="/ppt/notesSlides/notesSlide25.xml" ContentType="application/vnd.openxmlformats-officedocument.presentationml.notesSlide+xml"/>
  <Override PartName="/ppt/ink/ink17.xml" ContentType="application/inkml+xml"/>
  <Override PartName="/ppt/notesSlides/notesSlide26.xml" ContentType="application/vnd.openxmlformats-officedocument.presentationml.notesSlide+xml"/>
  <Override PartName="/ppt/ink/ink18.xml" ContentType="application/inkml+xml"/>
  <Override PartName="/ppt/notesSlides/notesSlide27.xml" ContentType="application/vnd.openxmlformats-officedocument.presentationml.notesSlide+xml"/>
  <Override PartName="/ppt/ink/ink19.xml" ContentType="application/inkml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notesMasterIdLst>
    <p:notesMasterId r:id="rId33"/>
  </p:notesMasterIdLst>
  <p:sldIdLst>
    <p:sldId id="292" r:id="rId5"/>
    <p:sldId id="264" r:id="rId6"/>
    <p:sldId id="270" r:id="rId7"/>
    <p:sldId id="271" r:id="rId8"/>
    <p:sldId id="272" r:id="rId9"/>
    <p:sldId id="273" r:id="rId10"/>
    <p:sldId id="274" r:id="rId11"/>
    <p:sldId id="275" r:id="rId12"/>
    <p:sldId id="276" r:id="rId13"/>
    <p:sldId id="277" r:id="rId14"/>
    <p:sldId id="288" r:id="rId15"/>
    <p:sldId id="280" r:id="rId16"/>
    <p:sldId id="281" r:id="rId17"/>
    <p:sldId id="282" r:id="rId18"/>
    <p:sldId id="283" r:id="rId19"/>
    <p:sldId id="284" r:id="rId20"/>
    <p:sldId id="285" r:id="rId21"/>
    <p:sldId id="296" r:id="rId22"/>
    <p:sldId id="297" r:id="rId23"/>
    <p:sldId id="286" r:id="rId24"/>
    <p:sldId id="295" r:id="rId25"/>
    <p:sldId id="300" r:id="rId26"/>
    <p:sldId id="302" r:id="rId27"/>
    <p:sldId id="294" r:id="rId28"/>
    <p:sldId id="293" r:id="rId29"/>
    <p:sldId id="287" r:id="rId30"/>
    <p:sldId id="298" r:id="rId31"/>
    <p:sldId id="299" r:id="rId3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5" userDrawn="1">
          <p15:clr>
            <a:srgbClr val="A4A3A4"/>
          </p15:clr>
        </p15:guide>
        <p15:guide id="2" userDrawn="1">
          <p15:clr>
            <a:srgbClr val="A4A3A4"/>
          </p15:clr>
        </p15:guide>
        <p15:guide id="3" pos="370" userDrawn="1">
          <p15:clr>
            <a:srgbClr val="A4A3A4"/>
          </p15:clr>
        </p15:guide>
        <p15:guide id="4" orient="horz" pos="572" userDrawn="1">
          <p15:clr>
            <a:srgbClr val="A4A3A4"/>
          </p15:clr>
        </p15:guide>
        <p15:guide id="5" orient="horz" pos="1207" userDrawn="1">
          <p15:clr>
            <a:srgbClr val="A4A3A4"/>
          </p15:clr>
        </p15:guide>
        <p15:guide id="6" pos="7310" userDrawn="1">
          <p15:clr>
            <a:srgbClr val="A4A3A4"/>
          </p15:clr>
        </p15:guide>
        <p15:guide id="7" orient="horz" pos="3974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EF6D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5033063-7D21-47AF-BBD5-C47427AA260E}" v="63" dt="2026-09-18T01:56:16.924"/>
    <p1510:client id="{885D18A2-C774-4861-B707-343D1123C12F}" v="5" dt="2026-09-18T02:40:07.106"/>
    <p1510:client id="{E175DCDC-52A3-408B-90C2-F51FEF497322}" v="32" dt="2026-09-17T13:28:55.528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99" autoAdjust="0"/>
    <p:restoredTop sz="94726" autoAdjust="0"/>
  </p:normalViewPr>
  <p:slideViewPr>
    <p:cSldViewPr snapToGrid="0" showGuides="1">
      <p:cViewPr varScale="1">
        <p:scale>
          <a:sx n="96" d="100"/>
          <a:sy n="96" d="100"/>
        </p:scale>
        <p:origin x="294" y="60"/>
      </p:cViewPr>
      <p:guideLst>
        <p:guide orient="horz" pos="5"/>
        <p:guide/>
        <p:guide pos="370"/>
        <p:guide orient="horz" pos="572"/>
        <p:guide orient="horz" pos="1207"/>
        <p:guide pos="7310"/>
        <p:guide orient="horz" pos="3974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microsoft.com/office/2015/10/relationships/revisionInfo" Target="revisionInfo.xml"/><Relationship Id="rId21" Type="http://schemas.openxmlformats.org/officeDocument/2006/relationships/slide" Target="slides/slide17.xml"/><Relationship Id="rId34" Type="http://schemas.openxmlformats.org/officeDocument/2006/relationships/presProps" Target="pres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notesMaster" Target="notesMasters/notesMaster1.xml"/><Relationship Id="rId38" Type="http://schemas.microsoft.com/office/2016/11/relationships/changesInfo" Target="changesInfos/changesInfo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theme" Target="theme/theme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viewProps" Target="viewProps.xml"/><Relationship Id="rId8" Type="http://schemas.openxmlformats.org/officeDocument/2006/relationships/slide" Target="slides/slide4.xml"/><Relationship Id="rId3" Type="http://schemas.openxmlformats.org/officeDocument/2006/relationships/customXml" Target="../customXml/item3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Emily Duffy" userId="f3efa63f-796a-43b9-af20-7a8d2fa4532c" providerId="ADAL" clId="{DDCA6FB3-2C07-432D-BEB0-31FA799F5CAB}"/>
    <pc:docChg chg="undo custSel addSld delSld modSld">
      <pc:chgData name="Emily Duffy" userId="f3efa63f-796a-43b9-af20-7a8d2fa4532c" providerId="ADAL" clId="{DDCA6FB3-2C07-432D-BEB0-31FA799F5CAB}" dt="2026-09-18T03:12:05.177" v="495" actId="207"/>
      <pc:docMkLst>
        <pc:docMk/>
      </pc:docMkLst>
      <pc:sldChg chg="addSp delSp modSp mod">
        <pc:chgData name="Emily Duffy" userId="f3efa63f-796a-43b9-af20-7a8d2fa4532c" providerId="ADAL" clId="{DDCA6FB3-2C07-432D-BEB0-31FA799F5CAB}" dt="2026-09-18T01:52:47.595" v="33" actId="931"/>
        <pc:sldMkLst>
          <pc:docMk/>
          <pc:sldMk cId="3172642419" sldId="264"/>
        </pc:sldMkLst>
        <pc:spChg chg="del">
          <ac:chgData name="Emily Duffy" userId="f3efa63f-796a-43b9-af20-7a8d2fa4532c" providerId="ADAL" clId="{DDCA6FB3-2C07-432D-BEB0-31FA799F5CAB}" dt="2026-09-18T01:52:40.010" v="31" actId="478"/>
          <ac:spMkLst>
            <pc:docMk/>
            <pc:sldMk cId="3172642419" sldId="264"/>
            <ac:spMk id="14" creationId="{13463C06-34F9-6E2B-4EE7-81E120078384}"/>
          </ac:spMkLst>
        </pc:spChg>
        <pc:spChg chg="del">
          <ac:chgData name="Emily Duffy" userId="f3efa63f-796a-43b9-af20-7a8d2fa4532c" providerId="ADAL" clId="{DDCA6FB3-2C07-432D-BEB0-31FA799F5CAB}" dt="2026-09-18T01:52:40.918" v="32" actId="478"/>
          <ac:spMkLst>
            <pc:docMk/>
            <pc:sldMk cId="3172642419" sldId="264"/>
            <ac:spMk id="16" creationId="{983E339C-60FB-4107-2259-374FA826BDA6}"/>
          </ac:spMkLst>
        </pc:spChg>
        <pc:picChg chg="add mod">
          <ac:chgData name="Emily Duffy" userId="f3efa63f-796a-43b9-af20-7a8d2fa4532c" providerId="ADAL" clId="{DDCA6FB3-2C07-432D-BEB0-31FA799F5CAB}" dt="2026-09-18T01:52:47.595" v="33" actId="931"/>
          <ac:picMkLst>
            <pc:docMk/>
            <pc:sldMk cId="3172642419" sldId="264"/>
            <ac:picMk id="4" creationId="{8F8354A2-FCDF-52CF-20E9-39848686954C}"/>
          </ac:picMkLst>
        </pc:picChg>
      </pc:sldChg>
      <pc:sldChg chg="addSp delSp modSp mod">
        <pc:chgData name="Emily Duffy" userId="f3efa63f-796a-43b9-af20-7a8d2fa4532c" providerId="ADAL" clId="{DDCA6FB3-2C07-432D-BEB0-31FA799F5CAB}" dt="2026-09-18T01:52:31.829" v="30" actId="931"/>
        <pc:sldMkLst>
          <pc:docMk/>
          <pc:sldMk cId="2799440654" sldId="270"/>
        </pc:sldMkLst>
        <pc:spChg chg="del">
          <ac:chgData name="Emily Duffy" userId="f3efa63f-796a-43b9-af20-7a8d2fa4532c" providerId="ADAL" clId="{DDCA6FB3-2C07-432D-BEB0-31FA799F5CAB}" dt="2026-09-18T01:52:22.357" v="28" actId="478"/>
          <ac:spMkLst>
            <pc:docMk/>
            <pc:sldMk cId="2799440654" sldId="270"/>
            <ac:spMk id="17" creationId="{8113DA31-A96A-0898-0C4F-455DC0B6B8C6}"/>
          </ac:spMkLst>
        </pc:spChg>
        <pc:spChg chg="del">
          <ac:chgData name="Emily Duffy" userId="f3efa63f-796a-43b9-af20-7a8d2fa4532c" providerId="ADAL" clId="{DDCA6FB3-2C07-432D-BEB0-31FA799F5CAB}" dt="2026-09-18T01:52:23.750" v="29" actId="478"/>
          <ac:spMkLst>
            <pc:docMk/>
            <pc:sldMk cId="2799440654" sldId="270"/>
            <ac:spMk id="23" creationId="{9FB60EF9-8FE5-6007-0DFA-91BA0C6C5AFB}"/>
          </ac:spMkLst>
        </pc:spChg>
        <pc:picChg chg="add mod">
          <ac:chgData name="Emily Duffy" userId="f3efa63f-796a-43b9-af20-7a8d2fa4532c" providerId="ADAL" clId="{DDCA6FB3-2C07-432D-BEB0-31FA799F5CAB}" dt="2026-09-18T01:52:31.829" v="30" actId="931"/>
          <ac:picMkLst>
            <pc:docMk/>
            <pc:sldMk cId="2799440654" sldId="270"/>
            <ac:picMk id="4" creationId="{0FFFB227-0C61-431F-F230-95C46C0A096B}"/>
          </ac:picMkLst>
        </pc:picChg>
      </pc:sldChg>
      <pc:sldChg chg="addSp delSp modSp mod">
        <pc:chgData name="Emily Duffy" userId="f3efa63f-796a-43b9-af20-7a8d2fa4532c" providerId="ADAL" clId="{DDCA6FB3-2C07-432D-BEB0-31FA799F5CAB}" dt="2026-09-18T01:54:58.156" v="56" actId="22"/>
        <pc:sldMkLst>
          <pc:docMk/>
          <pc:sldMk cId="2719219291" sldId="272"/>
        </pc:sldMkLst>
        <pc:spChg chg="del">
          <ac:chgData name="Emily Duffy" userId="f3efa63f-796a-43b9-af20-7a8d2fa4532c" providerId="ADAL" clId="{DDCA6FB3-2C07-432D-BEB0-31FA799F5CAB}" dt="2026-09-18T01:48:20.715" v="12" actId="478"/>
          <ac:spMkLst>
            <pc:docMk/>
            <pc:sldMk cId="2719219291" sldId="272"/>
            <ac:spMk id="14" creationId="{3A71B57C-E92A-6D74-2058-BAC5399E71B6}"/>
          </ac:spMkLst>
        </pc:spChg>
        <pc:spChg chg="del">
          <ac:chgData name="Emily Duffy" userId="f3efa63f-796a-43b9-af20-7a8d2fa4532c" providerId="ADAL" clId="{DDCA6FB3-2C07-432D-BEB0-31FA799F5CAB}" dt="2026-09-18T01:48:16.658" v="9" actId="478"/>
          <ac:spMkLst>
            <pc:docMk/>
            <pc:sldMk cId="2719219291" sldId="272"/>
            <ac:spMk id="16" creationId="{11864EEA-B2EF-A652-F29E-0F4A5D2B6CE1}"/>
          </ac:spMkLst>
        </pc:spChg>
        <pc:picChg chg="add del mod">
          <ac:chgData name="Emily Duffy" userId="f3efa63f-796a-43b9-af20-7a8d2fa4532c" providerId="ADAL" clId="{DDCA6FB3-2C07-432D-BEB0-31FA799F5CAB}" dt="2026-09-18T01:48:14.022" v="8" actId="478"/>
          <ac:picMkLst>
            <pc:docMk/>
            <pc:sldMk cId="2719219291" sldId="272"/>
            <ac:picMk id="4" creationId="{0F4EE015-66B6-2C59-A864-BA4CC6A8939D}"/>
          </ac:picMkLst>
        </pc:picChg>
        <pc:picChg chg="add del mod">
          <ac:chgData name="Emily Duffy" userId="f3efa63f-796a-43b9-af20-7a8d2fa4532c" providerId="ADAL" clId="{DDCA6FB3-2C07-432D-BEB0-31FA799F5CAB}" dt="2026-09-18T01:47:00.466" v="5" actId="931"/>
          <ac:picMkLst>
            <pc:docMk/>
            <pc:sldMk cId="2719219291" sldId="272"/>
            <ac:picMk id="7" creationId="{F65447BC-1529-90C1-D198-79D6A1955D40}"/>
          </ac:picMkLst>
        </pc:picChg>
        <pc:picChg chg="add del mod">
          <ac:chgData name="Emily Duffy" userId="f3efa63f-796a-43b9-af20-7a8d2fa4532c" providerId="ADAL" clId="{DDCA6FB3-2C07-432D-BEB0-31FA799F5CAB}" dt="2026-09-18T01:48:11.961" v="7" actId="21"/>
          <ac:picMkLst>
            <pc:docMk/>
            <pc:sldMk cId="2719219291" sldId="272"/>
            <ac:picMk id="9" creationId="{2D46994D-C25B-EB22-9D3D-4AFE645010CF}"/>
          </ac:picMkLst>
        </pc:picChg>
        <pc:picChg chg="add del">
          <ac:chgData name="Emily Duffy" userId="f3efa63f-796a-43b9-af20-7a8d2fa4532c" providerId="ADAL" clId="{DDCA6FB3-2C07-432D-BEB0-31FA799F5CAB}" dt="2026-09-18T01:54:55.341" v="55" actId="21"/>
          <ac:picMkLst>
            <pc:docMk/>
            <pc:sldMk cId="2719219291" sldId="272"/>
            <ac:picMk id="11" creationId="{6C641469-A2A4-B342-C3EF-F1B526BDB70A}"/>
          </ac:picMkLst>
        </pc:picChg>
        <pc:picChg chg="add">
          <ac:chgData name="Emily Duffy" userId="f3efa63f-796a-43b9-af20-7a8d2fa4532c" providerId="ADAL" clId="{DDCA6FB3-2C07-432D-BEB0-31FA799F5CAB}" dt="2026-09-18T01:54:58.156" v="56" actId="22"/>
          <ac:picMkLst>
            <pc:docMk/>
            <pc:sldMk cId="2719219291" sldId="272"/>
            <ac:picMk id="13" creationId="{B50B8592-4BCE-470B-D218-6078D956068F}"/>
          </ac:picMkLst>
        </pc:picChg>
        <pc:picChg chg="add del">
          <ac:chgData name="Emily Duffy" userId="f3efa63f-796a-43b9-af20-7a8d2fa4532c" providerId="ADAL" clId="{DDCA6FB3-2C07-432D-BEB0-31FA799F5CAB}" dt="2026-09-18T01:48:18.887" v="11" actId="478"/>
          <ac:picMkLst>
            <pc:docMk/>
            <pc:sldMk cId="2719219291" sldId="272"/>
            <ac:picMk id="20" creationId="{36989EF0-0B66-D47C-A466-447C66CEBFA2}"/>
          </ac:picMkLst>
        </pc:picChg>
      </pc:sldChg>
      <pc:sldChg chg="addSp delSp modSp mod">
        <pc:chgData name="Emily Duffy" userId="f3efa63f-796a-43b9-af20-7a8d2fa4532c" providerId="ADAL" clId="{DDCA6FB3-2C07-432D-BEB0-31FA799F5CAB}" dt="2026-09-18T01:49:56.389" v="22" actId="22"/>
        <pc:sldMkLst>
          <pc:docMk/>
          <pc:sldMk cId="3119416937" sldId="273"/>
        </pc:sldMkLst>
        <pc:spChg chg="del">
          <ac:chgData name="Emily Duffy" userId="f3efa63f-796a-43b9-af20-7a8d2fa4532c" providerId="ADAL" clId="{DDCA6FB3-2C07-432D-BEB0-31FA799F5CAB}" dt="2026-09-18T01:49:55.435" v="21" actId="478"/>
          <ac:spMkLst>
            <pc:docMk/>
            <pc:sldMk cId="3119416937" sldId="273"/>
            <ac:spMk id="22" creationId="{6BC96F9B-19F8-B113-C057-EFD4F1DF6F58}"/>
          </ac:spMkLst>
        </pc:spChg>
        <pc:spChg chg="del">
          <ac:chgData name="Emily Duffy" userId="f3efa63f-796a-43b9-af20-7a8d2fa4532c" providerId="ADAL" clId="{DDCA6FB3-2C07-432D-BEB0-31FA799F5CAB}" dt="2026-09-18T01:49:54.706" v="20" actId="478"/>
          <ac:spMkLst>
            <pc:docMk/>
            <pc:sldMk cId="3119416937" sldId="273"/>
            <ac:spMk id="24" creationId="{1B36A281-1E45-7151-5F27-5338014425CE}"/>
          </ac:spMkLst>
        </pc:spChg>
        <pc:picChg chg="add del mod ord">
          <ac:chgData name="Emily Duffy" userId="f3efa63f-796a-43b9-af20-7a8d2fa4532c" providerId="ADAL" clId="{DDCA6FB3-2C07-432D-BEB0-31FA799F5CAB}" dt="2026-09-18T01:49:52.204" v="19" actId="21"/>
          <ac:picMkLst>
            <pc:docMk/>
            <pc:sldMk cId="3119416937" sldId="273"/>
            <ac:picMk id="4" creationId="{7143863E-2DF5-336E-9470-4436369CC9C8}"/>
          </ac:picMkLst>
        </pc:picChg>
        <pc:picChg chg="add">
          <ac:chgData name="Emily Duffy" userId="f3efa63f-796a-43b9-af20-7a8d2fa4532c" providerId="ADAL" clId="{DDCA6FB3-2C07-432D-BEB0-31FA799F5CAB}" dt="2026-09-18T01:49:56.389" v="22" actId="22"/>
          <ac:picMkLst>
            <pc:docMk/>
            <pc:sldMk cId="3119416937" sldId="273"/>
            <ac:picMk id="7" creationId="{57966FFB-B866-AC6F-E6C8-DB013C87BAE7}"/>
          </ac:picMkLst>
        </pc:picChg>
        <pc:picChg chg="mod">
          <ac:chgData name="Emily Duffy" userId="f3efa63f-796a-43b9-af20-7a8d2fa4532c" providerId="ADAL" clId="{DDCA6FB3-2C07-432D-BEB0-31FA799F5CAB}" dt="2026-09-18T01:49:37.477" v="17" actId="1076"/>
          <ac:picMkLst>
            <pc:docMk/>
            <pc:sldMk cId="3119416937" sldId="273"/>
            <ac:picMk id="16" creationId="{F6EF7DA7-5EEA-D9B7-5142-C41EF7448F82}"/>
          </ac:picMkLst>
        </pc:picChg>
      </pc:sldChg>
      <pc:sldChg chg="addSp delSp modSp mod">
        <pc:chgData name="Emily Duffy" userId="f3efa63f-796a-43b9-af20-7a8d2fa4532c" providerId="ADAL" clId="{DDCA6FB3-2C07-432D-BEB0-31FA799F5CAB}" dt="2026-09-18T01:55:21.845" v="59" actId="22"/>
        <pc:sldMkLst>
          <pc:docMk/>
          <pc:sldMk cId="3982578909" sldId="274"/>
        </pc:sldMkLst>
        <pc:spChg chg="del">
          <ac:chgData name="Emily Duffy" userId="f3efa63f-796a-43b9-af20-7a8d2fa4532c" providerId="ADAL" clId="{DDCA6FB3-2C07-432D-BEB0-31FA799F5CAB}" dt="2026-09-18T01:52:04.939" v="25" actId="478"/>
          <ac:spMkLst>
            <pc:docMk/>
            <pc:sldMk cId="3982578909" sldId="274"/>
            <ac:spMk id="14" creationId="{8957C21D-E103-C5E3-30DF-6B59857525F0}"/>
          </ac:spMkLst>
        </pc:spChg>
        <pc:spChg chg="del">
          <ac:chgData name="Emily Duffy" userId="f3efa63f-796a-43b9-af20-7a8d2fa4532c" providerId="ADAL" clId="{DDCA6FB3-2C07-432D-BEB0-31FA799F5CAB}" dt="2026-09-18T01:52:05.620" v="26" actId="478"/>
          <ac:spMkLst>
            <pc:docMk/>
            <pc:sldMk cId="3982578909" sldId="274"/>
            <ac:spMk id="16" creationId="{F25622B9-09BC-63B4-B66C-18016925EF64}"/>
          </ac:spMkLst>
        </pc:spChg>
        <pc:picChg chg="add del mod">
          <ac:chgData name="Emily Duffy" userId="f3efa63f-796a-43b9-af20-7a8d2fa4532c" providerId="ADAL" clId="{DDCA6FB3-2C07-432D-BEB0-31FA799F5CAB}" dt="2026-09-18T01:52:02.208" v="24" actId="21"/>
          <ac:picMkLst>
            <pc:docMk/>
            <pc:sldMk cId="3982578909" sldId="274"/>
            <ac:picMk id="4" creationId="{CFD58A97-0954-9E2A-C6B9-ACDDFC3549F9}"/>
          </ac:picMkLst>
        </pc:picChg>
        <pc:picChg chg="add del">
          <ac:chgData name="Emily Duffy" userId="f3efa63f-796a-43b9-af20-7a8d2fa4532c" providerId="ADAL" clId="{DDCA6FB3-2C07-432D-BEB0-31FA799F5CAB}" dt="2026-09-18T01:54:39.084" v="50" actId="478"/>
          <ac:picMkLst>
            <pc:docMk/>
            <pc:sldMk cId="3982578909" sldId="274"/>
            <ac:picMk id="7" creationId="{A640A184-5B5D-C3C7-7197-EB121CE6E654}"/>
          </ac:picMkLst>
        </pc:picChg>
        <pc:picChg chg="add del">
          <ac:chgData name="Emily Duffy" userId="f3efa63f-796a-43b9-af20-7a8d2fa4532c" providerId="ADAL" clId="{DDCA6FB3-2C07-432D-BEB0-31FA799F5CAB}" dt="2026-09-18T01:54:34.390" v="49" actId="21"/>
          <ac:picMkLst>
            <pc:docMk/>
            <pc:sldMk cId="3982578909" sldId="274"/>
            <ac:picMk id="10" creationId="{4CA0AA26-FEAC-7408-5BED-723750EC7E85}"/>
          </ac:picMkLst>
        </pc:picChg>
        <pc:picChg chg="add del mod">
          <ac:chgData name="Emily Duffy" userId="f3efa63f-796a-43b9-af20-7a8d2fa4532c" providerId="ADAL" clId="{DDCA6FB3-2C07-432D-BEB0-31FA799F5CAB}" dt="2026-09-18T01:54:50.424" v="54" actId="478"/>
          <ac:picMkLst>
            <pc:docMk/>
            <pc:sldMk cId="3982578909" sldId="274"/>
            <ac:picMk id="13" creationId="{9F25D75E-4213-40D4-E81B-1A095F58A7B3}"/>
          </ac:picMkLst>
        </pc:picChg>
        <pc:picChg chg="add del">
          <ac:chgData name="Emily Duffy" userId="f3efa63f-796a-43b9-af20-7a8d2fa4532c" providerId="ADAL" clId="{DDCA6FB3-2C07-432D-BEB0-31FA799F5CAB}" dt="2026-09-18T01:55:21.092" v="58" actId="478"/>
          <ac:picMkLst>
            <pc:docMk/>
            <pc:sldMk cId="3982578909" sldId="274"/>
            <ac:picMk id="17" creationId="{526C5194-FB2C-C053-E820-3473C1DD0F0F}"/>
          </ac:picMkLst>
        </pc:picChg>
        <pc:picChg chg="add">
          <ac:chgData name="Emily Duffy" userId="f3efa63f-796a-43b9-af20-7a8d2fa4532c" providerId="ADAL" clId="{DDCA6FB3-2C07-432D-BEB0-31FA799F5CAB}" dt="2026-09-18T01:55:21.845" v="59" actId="22"/>
          <ac:picMkLst>
            <pc:docMk/>
            <pc:sldMk cId="3982578909" sldId="274"/>
            <ac:picMk id="20" creationId="{7452F296-C160-61E6-CDA5-03FAAE830B98}"/>
          </ac:picMkLst>
        </pc:picChg>
      </pc:sldChg>
      <pc:sldChg chg="addSp delSp modSp mod">
        <pc:chgData name="Emily Duffy" userId="f3efa63f-796a-43b9-af20-7a8d2fa4532c" providerId="ADAL" clId="{DDCA6FB3-2C07-432D-BEB0-31FA799F5CAB}" dt="2026-09-18T01:53:12.348" v="38" actId="22"/>
        <pc:sldMkLst>
          <pc:docMk/>
          <pc:sldMk cId="4249740194" sldId="275"/>
        </pc:sldMkLst>
        <pc:spChg chg="del">
          <ac:chgData name="Emily Duffy" userId="f3efa63f-796a-43b9-af20-7a8d2fa4532c" providerId="ADAL" clId="{DDCA6FB3-2C07-432D-BEB0-31FA799F5CAB}" dt="2026-09-18T01:53:10.770" v="36" actId="478"/>
          <ac:spMkLst>
            <pc:docMk/>
            <pc:sldMk cId="4249740194" sldId="275"/>
            <ac:spMk id="10" creationId="{18B0DE4C-67E5-C79C-9740-EFFCC0AACEB2}"/>
          </ac:spMkLst>
        </pc:spChg>
        <pc:spChg chg="del">
          <ac:chgData name="Emily Duffy" userId="f3efa63f-796a-43b9-af20-7a8d2fa4532c" providerId="ADAL" clId="{DDCA6FB3-2C07-432D-BEB0-31FA799F5CAB}" dt="2026-09-18T01:53:11.485" v="37" actId="478"/>
          <ac:spMkLst>
            <pc:docMk/>
            <pc:sldMk cId="4249740194" sldId="275"/>
            <ac:spMk id="12" creationId="{778B69AE-389C-65C0-341A-B0F958DC4293}"/>
          </ac:spMkLst>
        </pc:spChg>
        <pc:picChg chg="add del mod">
          <ac:chgData name="Emily Duffy" userId="f3efa63f-796a-43b9-af20-7a8d2fa4532c" providerId="ADAL" clId="{DDCA6FB3-2C07-432D-BEB0-31FA799F5CAB}" dt="2026-09-18T01:53:08.281" v="35" actId="21"/>
          <ac:picMkLst>
            <pc:docMk/>
            <pc:sldMk cId="4249740194" sldId="275"/>
            <ac:picMk id="4" creationId="{C3806D64-AD74-2D11-B810-157CDCD24A26}"/>
          </ac:picMkLst>
        </pc:picChg>
        <pc:picChg chg="add">
          <ac:chgData name="Emily Duffy" userId="f3efa63f-796a-43b9-af20-7a8d2fa4532c" providerId="ADAL" clId="{DDCA6FB3-2C07-432D-BEB0-31FA799F5CAB}" dt="2026-09-18T01:53:12.348" v="38" actId="22"/>
          <ac:picMkLst>
            <pc:docMk/>
            <pc:sldMk cId="4249740194" sldId="275"/>
            <ac:picMk id="7" creationId="{50B3A553-1369-12B4-46F8-45CBF43FF595}"/>
          </ac:picMkLst>
        </pc:picChg>
      </pc:sldChg>
      <pc:sldChg chg="addSp delSp modSp mod">
        <pc:chgData name="Emily Duffy" userId="f3efa63f-796a-43b9-af20-7a8d2fa4532c" providerId="ADAL" clId="{DDCA6FB3-2C07-432D-BEB0-31FA799F5CAB}" dt="2026-09-18T03:12:05.177" v="495" actId="207"/>
        <pc:sldMkLst>
          <pc:docMk/>
          <pc:sldMk cId="93467675" sldId="276"/>
        </pc:sldMkLst>
        <pc:spChg chg="mod">
          <ac:chgData name="Emily Duffy" userId="f3efa63f-796a-43b9-af20-7a8d2fa4532c" providerId="ADAL" clId="{DDCA6FB3-2C07-432D-BEB0-31FA799F5CAB}" dt="2026-09-18T03:10:49.518" v="487" actId="207"/>
          <ac:spMkLst>
            <pc:docMk/>
            <pc:sldMk cId="93467675" sldId="276"/>
            <ac:spMk id="2" creationId="{DBB7F306-B93A-18F0-8823-DBFC4F15AFB4}"/>
          </ac:spMkLst>
        </pc:spChg>
        <pc:graphicFrameChg chg="modGraphic">
          <ac:chgData name="Emily Duffy" userId="f3efa63f-796a-43b9-af20-7a8d2fa4532c" providerId="ADAL" clId="{DDCA6FB3-2C07-432D-BEB0-31FA799F5CAB}" dt="2026-09-18T03:12:05.177" v="495" actId="207"/>
          <ac:graphicFrameMkLst>
            <pc:docMk/>
            <pc:sldMk cId="93467675" sldId="276"/>
            <ac:graphicFrameMk id="8" creationId="{F867F468-C3E9-A641-BBC5-4CAF50D9551A}"/>
          </ac:graphicFrameMkLst>
        </pc:graphicFrameChg>
        <pc:picChg chg="add del">
          <ac:chgData name="Emily Duffy" userId="f3efa63f-796a-43b9-af20-7a8d2fa4532c" providerId="ADAL" clId="{DDCA6FB3-2C07-432D-BEB0-31FA799F5CAB}" dt="2026-09-18T01:55:36.784" v="61" actId="478"/>
          <ac:picMkLst>
            <pc:docMk/>
            <pc:sldMk cId="93467675" sldId="276"/>
            <ac:picMk id="4" creationId="{8DD51296-BF11-822D-217D-8452EA576C9A}"/>
          </ac:picMkLst>
        </pc:picChg>
      </pc:sldChg>
      <pc:sldChg chg="addSp delSp mod">
        <pc:chgData name="Emily Duffy" userId="f3efa63f-796a-43b9-af20-7a8d2fa4532c" providerId="ADAL" clId="{DDCA6FB3-2C07-432D-BEB0-31FA799F5CAB}" dt="2026-09-18T01:36:15.167" v="2" actId="22"/>
        <pc:sldMkLst>
          <pc:docMk/>
          <pc:sldMk cId="1822053962" sldId="277"/>
        </pc:sldMkLst>
        <pc:picChg chg="add">
          <ac:chgData name="Emily Duffy" userId="f3efa63f-796a-43b9-af20-7a8d2fa4532c" providerId="ADAL" clId="{DDCA6FB3-2C07-432D-BEB0-31FA799F5CAB}" dt="2026-09-18T01:36:15.167" v="2" actId="22"/>
          <ac:picMkLst>
            <pc:docMk/>
            <pc:sldMk cId="1822053962" sldId="277"/>
            <ac:picMk id="4" creationId="{94C56932-1F97-77EB-5331-A8E70E896711}"/>
          </ac:picMkLst>
        </pc:picChg>
        <pc:picChg chg="del">
          <ac:chgData name="Emily Duffy" userId="f3efa63f-796a-43b9-af20-7a8d2fa4532c" providerId="ADAL" clId="{DDCA6FB3-2C07-432D-BEB0-31FA799F5CAB}" dt="2026-09-18T01:36:14.074" v="1" actId="478"/>
          <ac:picMkLst>
            <pc:docMk/>
            <pc:sldMk cId="1822053962" sldId="277"/>
            <ac:picMk id="7" creationId="{44203F7D-6308-41F0-76E2-5C502972BD77}"/>
          </ac:picMkLst>
        </pc:picChg>
        <pc:picChg chg="add">
          <ac:chgData name="Emily Duffy" userId="f3efa63f-796a-43b9-af20-7a8d2fa4532c" providerId="ADAL" clId="{DDCA6FB3-2C07-432D-BEB0-31FA799F5CAB}" dt="2026-09-18T01:36:15.167" v="2" actId="22"/>
          <ac:picMkLst>
            <pc:docMk/>
            <pc:sldMk cId="1822053962" sldId="277"/>
            <ac:picMk id="8" creationId="{6DF90AFD-3DE0-A1F6-33FB-C9C01C8FAFE5}"/>
          </ac:picMkLst>
        </pc:picChg>
        <pc:picChg chg="del">
          <ac:chgData name="Emily Duffy" userId="f3efa63f-796a-43b9-af20-7a8d2fa4532c" providerId="ADAL" clId="{DDCA6FB3-2C07-432D-BEB0-31FA799F5CAB}" dt="2026-09-18T01:36:14.074" v="1" actId="478"/>
          <ac:picMkLst>
            <pc:docMk/>
            <pc:sldMk cId="1822053962" sldId="277"/>
            <ac:picMk id="10" creationId="{7C47C1A2-1A10-FE2B-37F6-4F00B3508F5C}"/>
          </ac:picMkLst>
        </pc:picChg>
        <pc:picChg chg="add">
          <ac:chgData name="Emily Duffy" userId="f3efa63f-796a-43b9-af20-7a8d2fa4532c" providerId="ADAL" clId="{DDCA6FB3-2C07-432D-BEB0-31FA799F5CAB}" dt="2026-09-18T01:36:15.167" v="2" actId="22"/>
          <ac:picMkLst>
            <pc:docMk/>
            <pc:sldMk cId="1822053962" sldId="277"/>
            <ac:picMk id="11" creationId="{9E2F21D0-2E4F-8E35-70CB-C535A88A5B7E}"/>
          </ac:picMkLst>
        </pc:picChg>
        <pc:picChg chg="del">
          <ac:chgData name="Emily Duffy" userId="f3efa63f-796a-43b9-af20-7a8d2fa4532c" providerId="ADAL" clId="{DDCA6FB3-2C07-432D-BEB0-31FA799F5CAB}" dt="2026-09-18T01:36:14.074" v="1" actId="478"/>
          <ac:picMkLst>
            <pc:docMk/>
            <pc:sldMk cId="1822053962" sldId="277"/>
            <ac:picMk id="12" creationId="{36D2F62F-8C7F-5233-8E0C-FFF601DDDB43}"/>
          </ac:picMkLst>
        </pc:picChg>
        <pc:picChg chg="del">
          <ac:chgData name="Emily Duffy" userId="f3efa63f-796a-43b9-af20-7a8d2fa4532c" providerId="ADAL" clId="{DDCA6FB3-2C07-432D-BEB0-31FA799F5CAB}" dt="2026-09-18T01:36:10.861" v="0" actId="21"/>
          <ac:picMkLst>
            <pc:docMk/>
            <pc:sldMk cId="1822053962" sldId="277"/>
            <ac:picMk id="29" creationId="{EE52863B-253C-94BC-3A8A-43E5B4E54A0C}"/>
          </ac:picMkLst>
        </pc:picChg>
        <pc:picChg chg="del">
          <ac:chgData name="Emily Duffy" userId="f3efa63f-796a-43b9-af20-7a8d2fa4532c" providerId="ADAL" clId="{DDCA6FB3-2C07-432D-BEB0-31FA799F5CAB}" dt="2026-09-18T01:36:10.861" v="0" actId="21"/>
          <ac:picMkLst>
            <pc:docMk/>
            <pc:sldMk cId="1822053962" sldId="277"/>
            <ac:picMk id="31" creationId="{13F4FC6C-58EF-9219-C273-D6C072A5E56D}"/>
          </ac:picMkLst>
        </pc:picChg>
        <pc:picChg chg="del">
          <ac:chgData name="Emily Duffy" userId="f3efa63f-796a-43b9-af20-7a8d2fa4532c" providerId="ADAL" clId="{DDCA6FB3-2C07-432D-BEB0-31FA799F5CAB}" dt="2026-09-18T01:36:10.861" v="0" actId="21"/>
          <ac:picMkLst>
            <pc:docMk/>
            <pc:sldMk cId="1822053962" sldId="277"/>
            <ac:picMk id="33" creationId="{F62A32F9-ECD9-F55D-DD89-F4627F73AC32}"/>
          </ac:picMkLst>
        </pc:picChg>
      </pc:sldChg>
      <pc:sldChg chg="addSp modSp mod">
        <pc:chgData name="Emily Duffy" userId="f3efa63f-796a-43b9-af20-7a8d2fa4532c" providerId="ADAL" clId="{DDCA6FB3-2C07-432D-BEB0-31FA799F5CAB}" dt="2026-09-18T02:42:09.157" v="172" actId="20577"/>
        <pc:sldMkLst>
          <pc:docMk/>
          <pc:sldMk cId="79948415" sldId="286"/>
        </pc:sldMkLst>
        <pc:spChg chg="mod">
          <ac:chgData name="Emily Duffy" userId="f3efa63f-796a-43b9-af20-7a8d2fa4532c" providerId="ADAL" clId="{DDCA6FB3-2C07-432D-BEB0-31FA799F5CAB}" dt="2026-09-18T02:36:31.510" v="89" actId="14100"/>
          <ac:spMkLst>
            <pc:docMk/>
            <pc:sldMk cId="79948415" sldId="286"/>
            <ac:spMk id="2" creationId="{471B24B0-65E9-75A1-B06A-31C3B7A710E7}"/>
          </ac:spMkLst>
        </pc:spChg>
        <pc:spChg chg="mod">
          <ac:chgData name="Emily Duffy" userId="f3efa63f-796a-43b9-af20-7a8d2fa4532c" providerId="ADAL" clId="{DDCA6FB3-2C07-432D-BEB0-31FA799F5CAB}" dt="2026-09-18T02:42:09.157" v="172" actId="20577"/>
          <ac:spMkLst>
            <pc:docMk/>
            <pc:sldMk cId="79948415" sldId="286"/>
            <ac:spMk id="5" creationId="{50185A61-B439-0F63-3CF3-0ABCA3AA3429}"/>
          </ac:spMkLst>
        </pc:spChg>
        <pc:picChg chg="mod">
          <ac:chgData name="Emily Duffy" userId="f3efa63f-796a-43b9-af20-7a8d2fa4532c" providerId="ADAL" clId="{DDCA6FB3-2C07-432D-BEB0-31FA799F5CAB}" dt="2026-09-18T02:36:26.055" v="87" actId="1076"/>
          <ac:picMkLst>
            <pc:docMk/>
            <pc:sldMk cId="79948415" sldId="286"/>
            <ac:picMk id="18" creationId="{730F239E-753E-8D52-F9E9-E8DBAE6101B0}"/>
          </ac:picMkLst>
        </pc:picChg>
        <pc:cxnChg chg="add mod">
          <ac:chgData name="Emily Duffy" userId="f3efa63f-796a-43b9-af20-7a8d2fa4532c" providerId="ADAL" clId="{DDCA6FB3-2C07-432D-BEB0-31FA799F5CAB}" dt="2026-09-18T02:36:15.734" v="84" actId="1076"/>
          <ac:cxnSpMkLst>
            <pc:docMk/>
            <pc:sldMk cId="79948415" sldId="286"/>
            <ac:cxnSpMk id="3" creationId="{19D77640-FACA-468F-2A34-31D6FEA6427A}"/>
          </ac:cxnSpMkLst>
        </pc:cxnChg>
        <pc:cxnChg chg="add mod">
          <ac:chgData name="Emily Duffy" userId="f3efa63f-796a-43b9-af20-7a8d2fa4532c" providerId="ADAL" clId="{DDCA6FB3-2C07-432D-BEB0-31FA799F5CAB}" dt="2026-09-18T02:36:28.775" v="88" actId="1076"/>
          <ac:cxnSpMkLst>
            <pc:docMk/>
            <pc:sldMk cId="79948415" sldId="286"/>
            <ac:cxnSpMk id="4" creationId="{9657BC62-C4C6-03A9-DDD4-0E78CFA6902E}"/>
          </ac:cxnSpMkLst>
        </pc:cxnChg>
      </pc:sldChg>
      <pc:sldChg chg="addSp delSp modSp mod">
        <pc:chgData name="Emily Duffy" userId="f3efa63f-796a-43b9-af20-7a8d2fa4532c" providerId="ADAL" clId="{DDCA6FB3-2C07-432D-BEB0-31FA799F5CAB}" dt="2026-09-18T01:53:38.773" v="44" actId="22"/>
        <pc:sldMkLst>
          <pc:docMk/>
          <pc:sldMk cId="3381047187" sldId="287"/>
        </pc:sldMkLst>
        <pc:spChg chg="del">
          <ac:chgData name="Emily Duffy" userId="f3efa63f-796a-43b9-af20-7a8d2fa4532c" providerId="ADAL" clId="{DDCA6FB3-2C07-432D-BEB0-31FA799F5CAB}" dt="2026-09-18T01:53:25.107" v="39" actId="478"/>
          <ac:spMkLst>
            <pc:docMk/>
            <pc:sldMk cId="3381047187" sldId="287"/>
            <ac:spMk id="7" creationId="{E5CE5672-4059-DF37-4B28-52C0CDBDC01C}"/>
          </ac:spMkLst>
        </pc:spChg>
        <pc:spChg chg="del">
          <ac:chgData name="Emily Duffy" userId="f3efa63f-796a-43b9-af20-7a8d2fa4532c" providerId="ADAL" clId="{DDCA6FB3-2C07-432D-BEB0-31FA799F5CAB}" dt="2026-09-18T01:53:25.694" v="40" actId="478"/>
          <ac:spMkLst>
            <pc:docMk/>
            <pc:sldMk cId="3381047187" sldId="287"/>
            <ac:spMk id="10" creationId="{6D2E38F2-3FB1-17A1-3D95-BD4F9A818EE9}"/>
          </ac:spMkLst>
        </pc:spChg>
        <pc:picChg chg="mod">
          <ac:chgData name="Emily Duffy" userId="f3efa63f-796a-43b9-af20-7a8d2fa4532c" providerId="ADAL" clId="{DDCA6FB3-2C07-432D-BEB0-31FA799F5CAB}" dt="2026-09-18T01:53:37.978" v="43" actId="1076"/>
          <ac:picMkLst>
            <pc:docMk/>
            <pc:sldMk cId="3381047187" sldId="287"/>
            <ac:picMk id="4" creationId="{C92CB2E1-B125-19E1-9AC4-9F107672256F}"/>
          </ac:picMkLst>
        </pc:picChg>
        <pc:picChg chg="add del">
          <ac:chgData name="Emily Duffy" userId="f3efa63f-796a-43b9-af20-7a8d2fa4532c" providerId="ADAL" clId="{DDCA6FB3-2C07-432D-BEB0-31FA799F5CAB}" dt="2026-09-18T01:53:33.111" v="42" actId="21"/>
          <ac:picMkLst>
            <pc:docMk/>
            <pc:sldMk cId="3381047187" sldId="287"/>
            <ac:picMk id="6" creationId="{7FBE4127-91AD-C71E-FD7E-4C66AC1ABAEA}"/>
          </ac:picMkLst>
        </pc:picChg>
        <pc:picChg chg="add">
          <ac:chgData name="Emily Duffy" userId="f3efa63f-796a-43b9-af20-7a8d2fa4532c" providerId="ADAL" clId="{DDCA6FB3-2C07-432D-BEB0-31FA799F5CAB}" dt="2026-09-18T01:53:38.773" v="44" actId="22"/>
          <ac:picMkLst>
            <pc:docMk/>
            <pc:sldMk cId="3381047187" sldId="287"/>
            <ac:picMk id="9" creationId="{DA43927D-4EC7-8372-795A-C26623E80D67}"/>
          </ac:picMkLst>
        </pc:picChg>
      </pc:sldChg>
      <pc:sldChg chg="modSp mod">
        <pc:chgData name="Emily Duffy" userId="f3efa63f-796a-43b9-af20-7a8d2fa4532c" providerId="ADAL" clId="{DDCA6FB3-2C07-432D-BEB0-31FA799F5CAB}" dt="2026-09-18T01:56:16.924" v="62" actId="948"/>
        <pc:sldMkLst>
          <pc:docMk/>
          <pc:sldMk cId="1097868688" sldId="292"/>
        </pc:sldMkLst>
        <pc:spChg chg="mod">
          <ac:chgData name="Emily Duffy" userId="f3efa63f-796a-43b9-af20-7a8d2fa4532c" providerId="ADAL" clId="{DDCA6FB3-2C07-432D-BEB0-31FA799F5CAB}" dt="2026-09-18T01:56:16.924" v="62" actId="948"/>
          <ac:spMkLst>
            <pc:docMk/>
            <pc:sldMk cId="1097868688" sldId="292"/>
            <ac:spMk id="14" creationId="{B8DF30D0-DC44-4616-F4EE-0C5CE0FADB66}"/>
          </ac:spMkLst>
        </pc:spChg>
      </pc:sldChg>
      <pc:sldChg chg="addSp delSp modSp mod">
        <pc:chgData name="Emily Duffy" userId="f3efa63f-796a-43b9-af20-7a8d2fa4532c" providerId="ADAL" clId="{DDCA6FB3-2C07-432D-BEB0-31FA799F5CAB}" dt="2026-09-18T02:52:51.284" v="329" actId="20577"/>
        <pc:sldMkLst>
          <pc:docMk/>
          <pc:sldMk cId="865016262" sldId="295"/>
        </pc:sldMkLst>
        <pc:spChg chg="mod">
          <ac:chgData name="Emily Duffy" userId="f3efa63f-796a-43b9-af20-7a8d2fa4532c" providerId="ADAL" clId="{DDCA6FB3-2C07-432D-BEB0-31FA799F5CAB}" dt="2026-09-18T02:52:16.589" v="239" actId="20577"/>
          <ac:spMkLst>
            <pc:docMk/>
            <pc:sldMk cId="865016262" sldId="295"/>
            <ac:spMk id="2" creationId="{EBCE94B3-66F4-97E6-415B-05C80B07690B}"/>
          </ac:spMkLst>
        </pc:spChg>
        <pc:spChg chg="mod">
          <ac:chgData name="Emily Duffy" userId="f3efa63f-796a-43b9-af20-7a8d2fa4532c" providerId="ADAL" clId="{DDCA6FB3-2C07-432D-BEB0-31FA799F5CAB}" dt="2026-09-18T02:52:51.284" v="329" actId="20577"/>
          <ac:spMkLst>
            <pc:docMk/>
            <pc:sldMk cId="865016262" sldId="295"/>
            <ac:spMk id="5" creationId="{711BA06E-C325-8D3E-71F3-7690B0757110}"/>
          </ac:spMkLst>
        </pc:spChg>
        <pc:picChg chg="add mod">
          <ac:chgData name="Emily Duffy" userId="f3efa63f-796a-43b9-af20-7a8d2fa4532c" providerId="ADAL" clId="{DDCA6FB3-2C07-432D-BEB0-31FA799F5CAB}" dt="2026-09-18T02:35:38.917" v="77" actId="14100"/>
          <ac:picMkLst>
            <pc:docMk/>
            <pc:sldMk cId="865016262" sldId="295"/>
            <ac:picMk id="4" creationId="{82747829-0162-EC21-B53D-559194D15BCD}"/>
          </ac:picMkLst>
        </pc:picChg>
        <pc:picChg chg="del">
          <ac:chgData name="Emily Duffy" userId="f3efa63f-796a-43b9-af20-7a8d2fa4532c" providerId="ADAL" clId="{DDCA6FB3-2C07-432D-BEB0-31FA799F5CAB}" dt="2026-09-18T02:34:12.850" v="68" actId="478"/>
          <ac:picMkLst>
            <pc:docMk/>
            <pc:sldMk cId="865016262" sldId="295"/>
            <ac:picMk id="18" creationId="{C40CCBF2-F51E-7F3A-87B4-CD4A938D7EC4}"/>
          </ac:picMkLst>
        </pc:picChg>
        <pc:cxnChg chg="add mod">
          <ac:chgData name="Emily Duffy" userId="f3efa63f-796a-43b9-af20-7a8d2fa4532c" providerId="ADAL" clId="{DDCA6FB3-2C07-432D-BEB0-31FA799F5CAB}" dt="2026-09-18T02:34:35.079" v="69"/>
          <ac:cxnSpMkLst>
            <pc:docMk/>
            <pc:sldMk cId="865016262" sldId="295"/>
            <ac:cxnSpMk id="6" creationId="{B97029F7-74E6-4270-3195-75A0313F08B9}"/>
          </ac:cxnSpMkLst>
        </pc:cxnChg>
        <pc:cxnChg chg="add mod">
          <ac:chgData name="Emily Duffy" userId="f3efa63f-796a-43b9-af20-7a8d2fa4532c" providerId="ADAL" clId="{DDCA6FB3-2C07-432D-BEB0-31FA799F5CAB}" dt="2026-09-18T02:35:49.395" v="80" actId="1076"/>
          <ac:cxnSpMkLst>
            <pc:docMk/>
            <pc:sldMk cId="865016262" sldId="295"/>
            <ac:cxnSpMk id="7" creationId="{7FA0440B-C48A-E48F-F79D-0A1C77755E31}"/>
          </ac:cxnSpMkLst>
        </pc:cxnChg>
      </pc:sldChg>
      <pc:sldChg chg="addSp delSp mod">
        <pc:chgData name="Emily Duffy" userId="f3efa63f-796a-43b9-af20-7a8d2fa4532c" providerId="ADAL" clId="{DDCA6FB3-2C07-432D-BEB0-31FA799F5CAB}" dt="2026-09-18T01:53:45.586" v="47" actId="22"/>
        <pc:sldMkLst>
          <pc:docMk/>
          <pc:sldMk cId="1086455844" sldId="298"/>
        </pc:sldMkLst>
        <pc:spChg chg="del">
          <ac:chgData name="Emily Duffy" userId="f3efa63f-796a-43b9-af20-7a8d2fa4532c" providerId="ADAL" clId="{DDCA6FB3-2C07-432D-BEB0-31FA799F5CAB}" dt="2026-09-18T01:53:43.807" v="45" actId="478"/>
          <ac:spMkLst>
            <pc:docMk/>
            <pc:sldMk cId="1086455844" sldId="298"/>
            <ac:spMk id="12" creationId="{639027FA-0F5B-CE9D-6D41-488F9E47A129}"/>
          </ac:spMkLst>
        </pc:spChg>
        <pc:spChg chg="del">
          <ac:chgData name="Emily Duffy" userId="f3efa63f-796a-43b9-af20-7a8d2fa4532c" providerId="ADAL" clId="{DDCA6FB3-2C07-432D-BEB0-31FA799F5CAB}" dt="2026-09-18T01:53:44.616" v="46" actId="478"/>
          <ac:spMkLst>
            <pc:docMk/>
            <pc:sldMk cId="1086455844" sldId="298"/>
            <ac:spMk id="14" creationId="{4D7DA0C9-6094-9528-93E2-B49EF8DBD43E}"/>
          </ac:spMkLst>
        </pc:spChg>
        <pc:picChg chg="add">
          <ac:chgData name="Emily Duffy" userId="f3efa63f-796a-43b9-af20-7a8d2fa4532c" providerId="ADAL" clId="{DDCA6FB3-2C07-432D-BEB0-31FA799F5CAB}" dt="2026-09-18T01:53:45.586" v="47" actId="22"/>
          <ac:picMkLst>
            <pc:docMk/>
            <pc:sldMk cId="1086455844" sldId="298"/>
            <ac:picMk id="4" creationId="{96A225EB-FB3F-04D1-CDE9-B8A76B701C05}"/>
          </ac:picMkLst>
        </pc:picChg>
      </pc:sldChg>
      <pc:sldChg chg="addSp delSp modSp add mod">
        <pc:chgData name="Emily Duffy" userId="f3efa63f-796a-43b9-af20-7a8d2fa4532c" providerId="ADAL" clId="{DDCA6FB3-2C07-432D-BEB0-31FA799F5CAB}" dt="2026-09-18T02:46:23.031" v="186" actId="166"/>
        <pc:sldMkLst>
          <pc:docMk/>
          <pc:sldMk cId="1253932588" sldId="300"/>
        </pc:sldMkLst>
        <pc:spChg chg="mod">
          <ac:chgData name="Emily Duffy" userId="f3efa63f-796a-43b9-af20-7a8d2fa4532c" providerId="ADAL" clId="{DDCA6FB3-2C07-432D-BEB0-31FA799F5CAB}" dt="2026-09-18T02:41:15.882" v="148" actId="20577"/>
          <ac:spMkLst>
            <pc:docMk/>
            <pc:sldMk cId="1253932588" sldId="300"/>
            <ac:spMk id="2" creationId="{A9D70D21-2ECF-CF8F-D9D5-AFAF813FB88B}"/>
          </ac:spMkLst>
        </pc:spChg>
        <pc:spChg chg="del">
          <ac:chgData name="Emily Duffy" userId="f3efa63f-796a-43b9-af20-7a8d2fa4532c" providerId="ADAL" clId="{DDCA6FB3-2C07-432D-BEB0-31FA799F5CAB}" dt="2026-09-18T02:40:03.212" v="135" actId="478"/>
          <ac:spMkLst>
            <pc:docMk/>
            <pc:sldMk cId="1253932588" sldId="300"/>
            <ac:spMk id="5" creationId="{5C10112A-C83D-8B83-C665-B7C8CC40097E}"/>
          </ac:spMkLst>
        </pc:spChg>
        <pc:spChg chg="add mod">
          <ac:chgData name="Emily Duffy" userId="f3efa63f-796a-43b9-af20-7a8d2fa4532c" providerId="ADAL" clId="{DDCA6FB3-2C07-432D-BEB0-31FA799F5CAB}" dt="2026-09-18T02:40:00.466" v="134"/>
          <ac:spMkLst>
            <pc:docMk/>
            <pc:sldMk cId="1253932588" sldId="300"/>
            <ac:spMk id="9" creationId="{90C3B033-F552-1708-8EB5-7295A8E28BC3}"/>
          </ac:spMkLst>
        </pc:spChg>
        <pc:spChg chg="add del mod">
          <ac:chgData name="Emily Duffy" userId="f3efa63f-796a-43b9-af20-7a8d2fa4532c" providerId="ADAL" clId="{DDCA6FB3-2C07-432D-BEB0-31FA799F5CAB}" dt="2026-09-18T02:40:06.334" v="136" actId="478"/>
          <ac:spMkLst>
            <pc:docMk/>
            <pc:sldMk cId="1253932588" sldId="300"/>
            <ac:spMk id="11" creationId="{306B771D-57B4-8C76-495A-4DAC85D6585D}"/>
          </ac:spMkLst>
        </pc:spChg>
        <pc:spChg chg="add mod">
          <ac:chgData name="Emily Duffy" userId="f3efa63f-796a-43b9-af20-7a8d2fa4532c" providerId="ADAL" clId="{DDCA6FB3-2C07-432D-BEB0-31FA799F5CAB}" dt="2026-09-18T02:42:54.380" v="184" actId="20577"/>
          <ac:spMkLst>
            <pc:docMk/>
            <pc:sldMk cId="1253932588" sldId="300"/>
            <ac:spMk id="12" creationId="{D6F7F919-4B5F-28C2-FFF9-76ABC8320558}"/>
          </ac:spMkLst>
        </pc:spChg>
        <pc:picChg chg="del">
          <ac:chgData name="Emily Duffy" userId="f3efa63f-796a-43b9-af20-7a8d2fa4532c" providerId="ADAL" clId="{DDCA6FB3-2C07-432D-BEB0-31FA799F5CAB}" dt="2026-09-18T02:38:41.797" v="96" actId="478"/>
          <ac:picMkLst>
            <pc:docMk/>
            <pc:sldMk cId="1253932588" sldId="300"/>
            <ac:picMk id="4" creationId="{E82268C8-5F3F-9B2B-E941-DE08E5216C4C}"/>
          </ac:picMkLst>
        </pc:picChg>
        <pc:picChg chg="add mod">
          <ac:chgData name="Emily Duffy" userId="f3efa63f-796a-43b9-af20-7a8d2fa4532c" providerId="ADAL" clId="{DDCA6FB3-2C07-432D-BEB0-31FA799F5CAB}" dt="2026-09-18T02:46:16.212" v="185" actId="1076"/>
          <ac:picMkLst>
            <pc:docMk/>
            <pc:sldMk cId="1253932588" sldId="300"/>
            <ac:picMk id="8" creationId="{1B63757B-E8ED-C29A-96BB-E0568E32AAD6}"/>
          </ac:picMkLst>
        </pc:picChg>
        <pc:cxnChg chg="ord">
          <ac:chgData name="Emily Duffy" userId="f3efa63f-796a-43b9-af20-7a8d2fa4532c" providerId="ADAL" clId="{DDCA6FB3-2C07-432D-BEB0-31FA799F5CAB}" dt="2026-09-18T02:46:23.031" v="186" actId="166"/>
          <ac:cxnSpMkLst>
            <pc:docMk/>
            <pc:sldMk cId="1253932588" sldId="300"/>
            <ac:cxnSpMk id="6" creationId="{993498D1-CBC7-1AC6-134B-E293B3EEAB82}"/>
          </ac:cxnSpMkLst>
        </pc:cxnChg>
        <pc:cxnChg chg="mod">
          <ac:chgData name="Emily Duffy" userId="f3efa63f-796a-43b9-af20-7a8d2fa4532c" providerId="ADAL" clId="{DDCA6FB3-2C07-432D-BEB0-31FA799F5CAB}" dt="2026-09-18T02:39:08.761" v="100" actId="1076"/>
          <ac:cxnSpMkLst>
            <pc:docMk/>
            <pc:sldMk cId="1253932588" sldId="300"/>
            <ac:cxnSpMk id="7" creationId="{C076E6EB-EC76-3BA0-5FA7-D23747623F75}"/>
          </ac:cxnSpMkLst>
        </pc:cxnChg>
      </pc:sldChg>
      <pc:sldChg chg="addSp delSp modSp add del mod">
        <pc:chgData name="Emily Duffy" userId="f3efa63f-796a-43b9-af20-7a8d2fa4532c" providerId="ADAL" clId="{DDCA6FB3-2C07-432D-BEB0-31FA799F5CAB}" dt="2026-09-18T03:08:54.002" v="485" actId="2696"/>
        <pc:sldMkLst>
          <pc:docMk/>
          <pc:sldMk cId="747427679" sldId="301"/>
        </pc:sldMkLst>
        <pc:spChg chg="mod">
          <ac:chgData name="Emily Duffy" userId="f3efa63f-796a-43b9-af20-7a8d2fa4532c" providerId="ADAL" clId="{DDCA6FB3-2C07-432D-BEB0-31FA799F5CAB}" dt="2026-09-18T02:53:22.828" v="370" actId="20577"/>
          <ac:spMkLst>
            <pc:docMk/>
            <pc:sldMk cId="747427679" sldId="301"/>
            <ac:spMk id="2" creationId="{BD24CBC0-F8F1-6941-23E4-87A1B5DFDB97}"/>
          </ac:spMkLst>
        </pc:spChg>
        <pc:spChg chg="mod">
          <ac:chgData name="Emily Duffy" userId="f3efa63f-796a-43b9-af20-7a8d2fa4532c" providerId="ADAL" clId="{DDCA6FB3-2C07-432D-BEB0-31FA799F5CAB}" dt="2026-09-18T02:54:04.808" v="470" actId="20577"/>
          <ac:spMkLst>
            <pc:docMk/>
            <pc:sldMk cId="747427679" sldId="301"/>
            <ac:spMk id="12" creationId="{9F9A3BDE-0CA9-31CC-72A2-B17DDDEB45C0}"/>
          </ac:spMkLst>
        </pc:spChg>
        <pc:picChg chg="add mod">
          <ac:chgData name="Emily Duffy" userId="f3efa63f-796a-43b9-af20-7a8d2fa4532c" providerId="ADAL" clId="{DDCA6FB3-2C07-432D-BEB0-31FA799F5CAB}" dt="2026-09-18T02:51:18.944" v="194" actId="1076"/>
          <ac:picMkLst>
            <pc:docMk/>
            <pc:sldMk cId="747427679" sldId="301"/>
            <ac:picMk id="4" creationId="{141AE553-1F41-70A9-E252-F076A7B770E8}"/>
          </ac:picMkLst>
        </pc:picChg>
        <pc:picChg chg="del">
          <ac:chgData name="Emily Duffy" userId="f3efa63f-796a-43b9-af20-7a8d2fa4532c" providerId="ADAL" clId="{DDCA6FB3-2C07-432D-BEB0-31FA799F5CAB}" dt="2026-09-18T02:50:50.286" v="188" actId="478"/>
          <ac:picMkLst>
            <pc:docMk/>
            <pc:sldMk cId="747427679" sldId="301"/>
            <ac:picMk id="8" creationId="{557A3F04-431C-70DA-904B-5EB15D6EF6FD}"/>
          </ac:picMkLst>
        </pc:picChg>
        <pc:cxnChg chg="mod">
          <ac:chgData name="Emily Duffy" userId="f3efa63f-796a-43b9-af20-7a8d2fa4532c" providerId="ADAL" clId="{DDCA6FB3-2C07-432D-BEB0-31FA799F5CAB}" dt="2026-09-18T02:51:24.278" v="195" actId="1076"/>
          <ac:cxnSpMkLst>
            <pc:docMk/>
            <pc:sldMk cId="747427679" sldId="301"/>
            <ac:cxnSpMk id="7" creationId="{875A6F5B-FCFF-1D49-158F-1CD533653FCC}"/>
          </ac:cxnSpMkLst>
        </pc:cxnChg>
      </pc:sldChg>
      <pc:sldChg chg="addSp delSp modSp add mod">
        <pc:chgData name="Emily Duffy" userId="f3efa63f-796a-43b9-af20-7a8d2fa4532c" providerId="ADAL" clId="{DDCA6FB3-2C07-432D-BEB0-31FA799F5CAB}" dt="2026-09-18T03:08:37.250" v="484" actId="166"/>
        <pc:sldMkLst>
          <pc:docMk/>
          <pc:sldMk cId="2129245346" sldId="302"/>
        </pc:sldMkLst>
        <pc:spChg chg="mod">
          <ac:chgData name="Emily Duffy" userId="f3efa63f-796a-43b9-af20-7a8d2fa4532c" providerId="ADAL" clId="{DDCA6FB3-2C07-432D-BEB0-31FA799F5CAB}" dt="2026-09-18T03:08:05.758" v="479" actId="1076"/>
          <ac:spMkLst>
            <pc:docMk/>
            <pc:sldMk cId="2129245346" sldId="302"/>
            <ac:spMk id="2" creationId="{AB196213-FF52-80C9-B9F1-E3BB8FAA1326}"/>
          </ac:spMkLst>
        </pc:spChg>
        <pc:picChg chg="del">
          <ac:chgData name="Emily Duffy" userId="f3efa63f-796a-43b9-af20-7a8d2fa4532c" providerId="ADAL" clId="{DDCA6FB3-2C07-432D-BEB0-31FA799F5CAB}" dt="2026-09-18T03:07:07.966" v="472" actId="478"/>
          <ac:picMkLst>
            <pc:docMk/>
            <pc:sldMk cId="2129245346" sldId="302"/>
            <ac:picMk id="4" creationId="{128E82DA-FF58-B2FF-C7E2-6632D3352826}"/>
          </ac:picMkLst>
        </pc:picChg>
        <pc:picChg chg="add mod">
          <ac:chgData name="Emily Duffy" userId="f3efa63f-796a-43b9-af20-7a8d2fa4532c" providerId="ADAL" clId="{DDCA6FB3-2C07-432D-BEB0-31FA799F5CAB}" dt="2026-09-18T03:08:21.603" v="482" actId="14100"/>
          <ac:picMkLst>
            <pc:docMk/>
            <pc:sldMk cId="2129245346" sldId="302"/>
            <ac:picMk id="5" creationId="{21E72C1A-A36E-0446-F5B6-ECA8E494B287}"/>
          </ac:picMkLst>
        </pc:picChg>
        <pc:cxnChg chg="ord">
          <ac:chgData name="Emily Duffy" userId="f3efa63f-796a-43b9-af20-7a8d2fa4532c" providerId="ADAL" clId="{DDCA6FB3-2C07-432D-BEB0-31FA799F5CAB}" dt="2026-09-18T03:08:33.270" v="483" actId="166"/>
          <ac:cxnSpMkLst>
            <pc:docMk/>
            <pc:sldMk cId="2129245346" sldId="302"/>
            <ac:cxnSpMk id="6" creationId="{49FCBD0A-F7BF-DA9F-BBB6-D82B177DF806}"/>
          </ac:cxnSpMkLst>
        </pc:cxnChg>
        <pc:cxnChg chg="mod ord">
          <ac:chgData name="Emily Duffy" userId="f3efa63f-796a-43b9-af20-7a8d2fa4532c" providerId="ADAL" clId="{DDCA6FB3-2C07-432D-BEB0-31FA799F5CAB}" dt="2026-09-18T03:08:37.250" v="484" actId="166"/>
          <ac:cxnSpMkLst>
            <pc:docMk/>
            <pc:sldMk cId="2129245346" sldId="302"/>
            <ac:cxnSpMk id="7" creationId="{BD1DD9DE-0AEB-D410-303D-06C1B9044847}"/>
          </ac:cxnSpMkLst>
        </pc:cxnChg>
      </pc:sldChg>
    </pc:docChg>
  </pc:docChgLst>
</pc:chgInfo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17T05:58:13.264"/>
    </inkml:context>
    <inkml:brush xml:id="br0">
      <inkml:brushProperty name="width" value="0.035" units="cm"/>
      <inkml:brushProperty name="height" value="0.035" units="cm"/>
    </inkml:brush>
  </inkml:definitions>
  <inkml:trace contextRef="#ctx0" brushRef="#br0">1 3 24575,'0'-3'0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17T05:58:13.264"/>
    </inkml:context>
    <inkml:brush xml:id="br0">
      <inkml:brushProperty name="width" value="0.035" units="cm"/>
      <inkml:brushProperty name="height" value="0.035" units="cm"/>
    </inkml:brush>
  </inkml:definitions>
  <inkml:trace contextRef="#ctx0" brushRef="#br0">1 3 24575,'0'-3'0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17T05:58:13.264"/>
    </inkml:context>
    <inkml:brush xml:id="br0">
      <inkml:brushProperty name="width" value="0.035" units="cm"/>
      <inkml:brushProperty name="height" value="0.035" units="cm"/>
    </inkml:brush>
  </inkml:definitions>
  <inkml:trace contextRef="#ctx0" brushRef="#br0">1 3 24575,'0'-3'0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17T05:58:13.264"/>
    </inkml:context>
    <inkml:brush xml:id="br0">
      <inkml:brushProperty name="width" value="0.035" units="cm"/>
      <inkml:brushProperty name="height" value="0.035" units="cm"/>
    </inkml:brush>
  </inkml:definitions>
  <inkml:trace contextRef="#ctx0" brushRef="#br0">1 3 24575,'0'-3'0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17T05:58:13.264"/>
    </inkml:context>
    <inkml:brush xml:id="br0">
      <inkml:brushProperty name="width" value="0.035" units="cm"/>
      <inkml:brushProperty name="height" value="0.035" units="cm"/>
    </inkml:brush>
  </inkml:definitions>
  <inkml:trace contextRef="#ctx0" brushRef="#br0">1 3 24575,'0'-3'0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17T05:58:13.264"/>
    </inkml:context>
    <inkml:brush xml:id="br0">
      <inkml:brushProperty name="width" value="0.035" units="cm"/>
      <inkml:brushProperty name="height" value="0.035" units="cm"/>
    </inkml:brush>
  </inkml:definitions>
  <inkml:trace contextRef="#ctx0" brushRef="#br0">1 3 24575,'0'-3'0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17T05:58:13.264"/>
    </inkml:context>
    <inkml:brush xml:id="br0">
      <inkml:brushProperty name="width" value="0.035" units="cm"/>
      <inkml:brushProperty name="height" value="0.035" units="cm"/>
    </inkml:brush>
  </inkml:definitions>
  <inkml:trace contextRef="#ctx0" brushRef="#br0">1 3 24575,'0'-3'0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17T05:58:13.264"/>
    </inkml:context>
    <inkml:brush xml:id="br0">
      <inkml:brushProperty name="width" value="0.035" units="cm"/>
      <inkml:brushProperty name="height" value="0.035" units="cm"/>
    </inkml:brush>
  </inkml:definitions>
  <inkml:trace contextRef="#ctx0" brushRef="#br0">1 3 24575,'0'-3'0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17T05:58:13.264"/>
    </inkml:context>
    <inkml:brush xml:id="br0">
      <inkml:brushProperty name="width" value="0.035" units="cm"/>
      <inkml:brushProperty name="height" value="0.035" units="cm"/>
    </inkml:brush>
  </inkml:definitions>
  <inkml:trace contextRef="#ctx0" brushRef="#br0">1 3 24575,'0'-3'0</inkml:trace>
</inkml:ink>
</file>

<file path=ppt/ink/ink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17T05:58:13.264"/>
    </inkml:context>
    <inkml:brush xml:id="br0">
      <inkml:brushProperty name="width" value="0.035" units="cm"/>
      <inkml:brushProperty name="height" value="0.035" units="cm"/>
    </inkml:brush>
  </inkml:definitions>
  <inkml:trace contextRef="#ctx0" brushRef="#br0">1 3 24575,'0'-3'0</inkml:trace>
</inkml:ink>
</file>

<file path=ppt/ink/ink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17T05:58:13.264"/>
    </inkml:context>
    <inkml:brush xml:id="br0">
      <inkml:brushProperty name="width" value="0.035" units="cm"/>
      <inkml:brushProperty name="height" value="0.035" units="cm"/>
    </inkml:brush>
  </inkml:definitions>
  <inkml:trace contextRef="#ctx0" brushRef="#br0">1 3 24575,'0'-3'0</inkml:trace>
</inkml:ink>
</file>

<file path=ppt/ink/ink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17T05:58:13.264"/>
    </inkml:context>
    <inkml:brush xml:id="br0">
      <inkml:brushProperty name="width" value="0.035" units="cm"/>
      <inkml:brushProperty name="height" value="0.035" units="cm"/>
    </inkml:brush>
  </inkml:definitions>
  <inkml:trace contextRef="#ctx0" brushRef="#br0">1 3 24575,'0'-3'0</inkml:trace>
</inkml:ink>
</file>

<file path=ppt/ink/ink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17T05:58:13.264"/>
    </inkml:context>
    <inkml:brush xml:id="br0">
      <inkml:brushProperty name="width" value="0.035" units="cm"/>
      <inkml:brushProperty name="height" value="0.035" units="cm"/>
    </inkml:brush>
  </inkml:definitions>
  <inkml:trace contextRef="#ctx0" brushRef="#br0">1 3 24575,'0'-3'0</inkml:trace>
</inkml:ink>
</file>

<file path=ppt/ink/ink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17T05:58:13.264"/>
    </inkml:context>
    <inkml:brush xml:id="br0">
      <inkml:brushProperty name="width" value="0.035" units="cm"/>
      <inkml:brushProperty name="height" value="0.035" units="cm"/>
    </inkml:brush>
  </inkml:definitions>
  <inkml:trace contextRef="#ctx0" brushRef="#br0">1 3 24575,'0'-3'0</inkml:trace>
</inkml:ink>
</file>

<file path=ppt/ink/ink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17T05:58:13.264"/>
    </inkml:context>
    <inkml:brush xml:id="br0">
      <inkml:brushProperty name="width" value="0.035" units="cm"/>
      <inkml:brushProperty name="height" value="0.035" units="cm"/>
    </inkml:brush>
  </inkml:definitions>
  <inkml:trace contextRef="#ctx0" brushRef="#br0">1 3 24575,'0'-3'0</inkml:trace>
</inkml:ink>
</file>

<file path=ppt/ink/ink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17T05:58:13.264"/>
    </inkml:context>
    <inkml:brush xml:id="br0">
      <inkml:brushProperty name="width" value="0.035" units="cm"/>
      <inkml:brushProperty name="height" value="0.035" units="cm"/>
    </inkml:brush>
  </inkml:definitions>
  <inkml:trace contextRef="#ctx0" brushRef="#br0">1 3 24575,'0'-3'0</inkml:trace>
</inkml:ink>
</file>

<file path=ppt/ink/ink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17T05:58:13.264"/>
    </inkml:context>
    <inkml:brush xml:id="br0">
      <inkml:brushProperty name="width" value="0.035" units="cm"/>
      <inkml:brushProperty name="height" value="0.035" units="cm"/>
    </inkml:brush>
  </inkml:definitions>
  <inkml:trace contextRef="#ctx0" brushRef="#br0">1 3 24575,'0'-3'0</inkml:trace>
</inkml:ink>
</file>

<file path=ppt/ink/ink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17T05:58:13.264"/>
    </inkml:context>
    <inkml:brush xml:id="br0">
      <inkml:brushProperty name="width" value="0.035" units="cm"/>
      <inkml:brushProperty name="height" value="0.035" units="cm"/>
    </inkml:brush>
  </inkml:definitions>
  <inkml:trace contextRef="#ctx0" brushRef="#br0">1 3 24575,'0'-3'0</inkml:trace>
</inkml:ink>
</file>

<file path=ppt/ink/ink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17T05:58:13.264"/>
    </inkml:context>
    <inkml:brush xml:id="br0">
      <inkml:brushProperty name="width" value="0.035" units="cm"/>
      <inkml:brushProperty name="height" value="0.035" units="cm"/>
    </inkml:brush>
  </inkml:definitions>
  <inkml:trace contextRef="#ctx0" brushRef="#br0">1 3 24575,'0'-3'0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38B1382-B4E6-4645-9FFF-02C0E8551272}" type="datetimeFigureOut">
              <a:rPr lang="en-US" smtClean="0"/>
              <a:t>9/18/2026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550A247-3060-CB45-90F4-AA6208B0A8E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7103203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550A247-3060-CB45-90F4-AA6208B0A8EB}" type="slidenum">
              <a:rPr lang="en-US" smtClean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5479961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B9924E5-5789-D579-FAE6-03FF8FB59A9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5AFCE0A-0410-4B78-73D8-0C597367869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DFF71DB-F67A-9E59-6B83-8C02D94F1CE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F46898B-1C03-DD3F-CB8D-93C246D8860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550A247-3060-CB45-90F4-AA6208B0A8EB}" type="slidenum">
              <a:rPr lang="en-US" smtClean="0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7226296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E503C6C-E60C-5D09-FA5F-4CF7BE1599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0F9BDB0-BE31-B25D-D580-FD773844942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C549D35-A2E4-78E7-920A-191313FA814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18D0CF1-C14F-7F45-F623-D552C97E57F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550A247-3060-CB45-90F4-AA6208B0A8EB}" type="slidenum">
              <a:rPr lang="en-US" smtClean="0"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9832251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4EA63CF-F1F5-7C01-23C6-67BA2C87F5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135A860-37EC-64C7-C35D-940FF4514C9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0B735E1-9562-2839-F27A-C3E5806EE83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962C209-56F5-4481-9DF9-0669298147E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550A247-3060-CB45-90F4-AA6208B0A8EB}" type="slidenum">
              <a:rPr lang="en-US" smtClean="0"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7996837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B506665-3406-FDD3-8CD0-D070BE43745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7B07E53-821F-3EFA-4D04-27A1BE65D40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503FBE4-5EB9-C1E8-C6CE-398AA3C39A9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0664EF2-4251-90E4-53C2-74BBF6E7345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550A247-3060-CB45-90F4-AA6208B0A8EB}" type="slidenum">
              <a:rPr lang="en-US" smtClean="0"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9958781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12CDD3F-3173-D0B8-30D1-48F107019E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AF49891-1717-C3B6-0C40-9665CCAC51A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42D3AF4-8C78-CC68-126E-D541970F065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FCC6A54-B338-3793-F43E-2C507553F6A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550A247-3060-CB45-90F4-AA6208B0A8EB}" type="slidenum">
              <a:rPr lang="en-US" smtClean="0"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5131611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46DFEC-8CED-0114-A91D-F594F219C0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E4777EF-3B9C-F4C3-7A60-E378300C067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B3E9347-C0E8-DB23-7249-D2A50121C0B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AD01EBD-A590-3E9F-AA6D-A20B6DDCC28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550A247-3060-CB45-90F4-AA6208B0A8EB}" type="slidenum">
              <a:rPr lang="en-US" smtClean="0"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2703918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3B60106-DCBE-1C7F-147B-B7F42C3F17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2424500-C2A7-5C88-B847-CAB2F88F786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58E7052-B589-87C5-1E75-2C4A351EAB7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99A2635-8075-EBE9-EC48-7AA3089DC3D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550A247-3060-CB45-90F4-AA6208B0A8EB}" type="slidenum">
              <a:rPr lang="en-US" smtClean="0"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4491423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3ABE023-297D-FC28-761D-9A7FBF54BE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266EE9B-27C0-94BF-E423-9372E019107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5106F52-9ADD-5460-DEDC-5BD27C2CF68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E11DAD9-8DEC-75E9-9663-3B28274D18A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550A247-3060-CB45-90F4-AA6208B0A8EB}" type="slidenum">
              <a:rPr lang="en-US" smtClean="0"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3628351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3869155-1C3F-C5E4-0468-0E4BC61447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CCFD81F-99C6-B707-12DA-7DB91BE29C8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BC2A016-9548-483D-315F-AE14080595C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59871F6-CA13-1CA7-3777-BE1AE460599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550A247-3060-CB45-90F4-AA6208B0A8EB}" type="slidenum">
              <a:rPr lang="en-US" smtClean="0"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735255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99D7177-4AF1-EF60-269B-FD900D0E21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1D784B9-CC2C-346D-22F5-A5EDA427E00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86EAEF1-8127-9F4A-B2A5-C8A79CD7555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CC549C1-646B-D2F0-5BA1-9C2E2A3B8C0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550A247-3060-CB45-90F4-AA6208B0A8EB}" type="slidenum">
              <a:rPr lang="en-US" smtClean="0"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7756557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FEC4946-642A-F27B-158A-B4D3878A993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D5ACE11-FE33-0C6E-107D-EC4D865BA9F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893E04C-6ADD-9870-1A97-04AF917C346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712D0D0-5AFA-26FF-9B50-8B571260953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550A247-3060-CB45-90F4-AA6208B0A8EB}" type="slidenum">
              <a:rPr lang="en-US" smtClean="0"/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5273110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06A071-D2C8-5991-8713-29850DE1F9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B500F3A-25CB-7058-F0DE-8B81A0D4522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06A8659-14F2-C237-096D-41DE11D5F7D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6934F76-D674-9BAE-45C8-DD6D2153ACD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550A247-3060-CB45-90F4-AA6208B0A8EB}" type="slidenum">
              <a:rPr lang="en-US" smtClean="0"/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5133850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51D3951-E80B-CE64-780F-A6C3856847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517B3E5-8CCB-3925-F7C7-40E9A62F5D6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A3F4409-3DCD-8B05-32BF-810EE6B54BB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E555B9C-CE17-B226-6035-0F628916A40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550A247-3060-CB45-90F4-AA6208B0A8EB}" type="slidenum">
              <a:rPr lang="en-US" smtClean="0"/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928743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229FCB6-DAA8-93A6-780F-AC6DE6A603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94F225D-D043-A732-023E-C4EE231104D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BD5A47C-21C3-84EF-010A-253EAAD2924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B393420-93E3-549A-53C4-9AD4FE5814B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550A247-3060-CB45-90F4-AA6208B0A8EB}" type="slidenum">
              <a:rPr lang="en-US" smtClean="0"/>
              <a:t>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7209430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9C245A0-7356-E724-D9C0-8BCF2B5ECB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F06ADEA-8ED3-434F-D28C-62107A1AD1D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E6FAF85-F502-944C-17E8-553F821126E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8C35880-244B-9BE9-1525-48A7B4D5329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550A247-3060-CB45-90F4-AA6208B0A8EB}" type="slidenum">
              <a:rPr lang="en-US" smtClean="0"/>
              <a:t>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6025031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EBCE1BB-402C-ECE5-1972-30751C7687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1B4456B-B972-B26F-6BCC-9CFDA2D710C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1A9171A-1535-BD0D-FFBA-0C3D0184C88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0E3C64C-2A2A-3668-C299-429F29C7AEF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550A247-3060-CB45-90F4-AA6208B0A8EB}" type="slidenum">
              <a:rPr lang="en-US" smtClean="0"/>
              <a:t>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5784765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775A031-A0D2-6DD5-CD4E-224FC30C252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84FA119-D79B-0281-5A68-BA391904B43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A3F3164-E1FE-D05C-8246-F0BC25E3DA4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AB1BD36-D81F-3AD8-A949-29241E53DC0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550A247-3060-CB45-90F4-AA6208B0A8EB}" type="slidenum">
              <a:rPr lang="en-US" smtClean="0"/>
              <a:t>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65795519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68DC7D-0792-DF45-05D2-35F719B9F4F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6D9166D-F4A6-19B5-B479-23620001CB0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785C206-A193-9B1B-DAF8-60DB1943437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5696668-E3AE-DE6F-7F62-B2B55A210D1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550A247-3060-CB45-90F4-AA6208B0A8EB}" type="slidenum">
              <a:rPr lang="en-US" smtClean="0"/>
              <a:t>20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71183753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367A3CA-3BC6-D643-A1DC-7160FE2458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757A2B9-98DA-7F2E-1A0E-B191ED303BC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EEF5EE9-1357-2C59-955A-490CD7B4AC3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ED4B390-CA78-C99B-C4B0-512CAA377E3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550A247-3060-CB45-90F4-AA6208B0A8EB}" type="slidenum">
              <a:rPr lang="en-US" smtClean="0"/>
              <a:t>21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33136056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0460873-0FB4-0442-8CC7-CC45EBEE02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B85D6A6-AB6E-1152-0B67-90FD69A38F2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F1F7C56-3D68-7F0E-4841-E5DF7649AF4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E352E5A-8591-15FB-6C47-B8B0E1F5A41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550A247-3060-CB45-90F4-AA6208B0A8EB}" type="slidenum">
              <a:rPr lang="en-US" smtClean="0"/>
              <a:t>22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44615373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B41C197-4D4E-09FF-D196-984946BA728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AE6FD2E-A016-2B30-B475-B9547DDD4BA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944A5F7-1859-C68B-D595-62204D36616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D423E80-85EF-EEEA-6AC2-B3F724814ED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550A247-3060-CB45-90F4-AA6208B0A8EB}" type="slidenum">
              <a:rPr lang="en-US" smtClean="0"/>
              <a:t>23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85725052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C2A837C-977C-9C86-6C65-A4CD30571B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7A6B5D7-D1A9-2E3B-C68F-9DB3C213536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D3DCF2C-CE80-AB7F-E0BF-B6058F49512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BAD4216-6C9D-68AD-0117-C97F3C0FCF7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550A247-3060-CB45-90F4-AA6208B0A8EB}" type="slidenum">
              <a:rPr lang="en-US" smtClean="0"/>
              <a:t>24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49355210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13F1A2-3BD9-6D97-8EF9-32CB96074E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F4F81CC-0F71-62D5-2661-F91764A0B62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574CFDF-8B1C-2408-BEE4-B1CE9B80B1D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7E54070-2104-AFE1-8C92-5BEFC8D6608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550A247-3060-CB45-90F4-AA6208B0A8EB}" type="slidenum">
              <a:rPr lang="en-US" smtClean="0"/>
              <a:t>25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35741302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6AF2511-7FA7-58A8-F93B-2BAD1A0DDD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2DDC659-C038-952E-0ADE-AD870F7D906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D929103-F080-5891-7068-D00C5C22DCC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9883B7D-D01F-52D8-0C3E-B84A34AC53F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550A247-3060-CB45-90F4-AA6208B0A8EB}" type="slidenum">
              <a:rPr lang="en-US" smtClean="0"/>
              <a:t>26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18534478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F8B03BD-2464-88EC-F0BE-66015F1864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E734228-0362-C4DE-2119-BD0B3993192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2F95A6E-ABD6-5A16-4C66-ED773B14776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C06E405-6DFB-A4EA-448C-D3143016A06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550A247-3060-CB45-90F4-AA6208B0A8EB}" type="slidenum">
              <a:rPr lang="en-US" smtClean="0"/>
              <a:t>27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36628634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9365392-F307-5994-B14A-0CDFC55F73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0C19E52-2196-43FE-E98F-68A9431EED7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7BF5781-554D-09CF-E735-559AAE9F29D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B4E07D5-BB73-44F1-2DBA-DA7AB5625C7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550A247-3060-CB45-90F4-AA6208B0A8EB}" type="slidenum">
              <a:rPr lang="en-US" smtClean="0"/>
              <a:t>28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4943613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38CA68AF-1E44-DFDE-EE80-FECD3D5A20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4030" y="651189"/>
            <a:ext cx="4328497" cy="1097284"/>
          </a:xfrm>
        </p:spPr>
        <p:txBody>
          <a:bodyPr>
            <a:no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6" name="Text Placeholder 33">
            <a:extLst>
              <a:ext uri="{FF2B5EF4-FFF2-40B4-BE49-F238E27FC236}">
                <a16:creationId xmlns:a16="http://schemas.microsoft.com/office/drawing/2014/main" id="{FAD20667-603C-20EC-BED2-814237BC2DDE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7223477" y="651190"/>
            <a:ext cx="4333865" cy="1097283"/>
          </a:xfrm>
        </p:spPr>
        <p:txBody>
          <a:bodyPr>
            <a:normAutofit/>
          </a:bodyPr>
          <a:lstStyle>
            <a:lvl1pPr algn="r">
              <a:lnSpc>
                <a:spcPct val="120000"/>
              </a:lnSpc>
              <a:spcBef>
                <a:spcPts val="0"/>
              </a:spcBef>
              <a:defRPr sz="12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1" name="Picture Placeholder 30">
            <a:extLst>
              <a:ext uri="{FF2B5EF4-FFF2-40B4-BE49-F238E27FC236}">
                <a16:creationId xmlns:a16="http://schemas.microsoft.com/office/drawing/2014/main" id="{6735C154-BCD9-D149-B143-2D039031C5AB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634029" y="2129472"/>
            <a:ext cx="10923933" cy="4093527"/>
          </a:xfrm>
          <a:blipFill dpi="0" rotWithShape="1">
            <a:blip r:embed="rId2">
              <a:alphaModFix amt="60000"/>
            </a:blip>
            <a:srcRect/>
            <a:stretch>
              <a:fillRect t="-125" b="-125"/>
            </a:stretch>
          </a:blipFill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  </a:t>
            </a:r>
          </a:p>
        </p:txBody>
      </p:sp>
    </p:spTree>
    <p:extLst>
      <p:ext uri="{BB962C8B-B14F-4D97-AF65-F5344CB8AC3E}">
        <p14:creationId xmlns:p14="http://schemas.microsoft.com/office/powerpoint/2010/main" val="127742411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bout m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08F54E9A-9E2C-85E2-7E1A-4D53531BED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4030" y="1381759"/>
            <a:ext cx="2442547" cy="4841239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A54A919-2C65-16E1-5C3F-AC895A32F8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E41F7F-2FDD-FA4E-A2FC-E131AAD2D800}" type="datetime1">
              <a:rPr lang="en-US" smtClean="0"/>
              <a:t>9/18/2026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915A884-68A6-BA10-A317-72AE6AAD19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PRESENTATION FOOTER TITLE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E8A433B-31BB-56DF-9D25-316672D52D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43EF73-F45C-7448-AFCC-5E3B6F99FAF9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31" name="Picture Placeholder 30">
            <a:extLst>
              <a:ext uri="{FF2B5EF4-FFF2-40B4-BE49-F238E27FC236}">
                <a16:creationId xmlns:a16="http://schemas.microsoft.com/office/drawing/2014/main" id="{6735C154-BCD9-D149-B143-2D039031C5AB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3462962" y="1381759"/>
            <a:ext cx="5266084" cy="4841241"/>
          </a:xfrm>
          <a:blipFill dpi="0" rotWithShape="1">
            <a:blip r:embed="rId2">
              <a:alphaModFix amt="60000"/>
            </a:blip>
            <a:srcRect/>
            <a:stretch>
              <a:fillRect t="-79" b="-79"/>
            </a:stretch>
          </a:blipFill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  </a:t>
            </a:r>
          </a:p>
        </p:txBody>
      </p:sp>
      <p:sp>
        <p:nvSpPr>
          <p:cNvPr id="10" name="Text Placeholder 33">
            <a:extLst>
              <a:ext uri="{FF2B5EF4-FFF2-40B4-BE49-F238E27FC236}">
                <a16:creationId xmlns:a16="http://schemas.microsoft.com/office/drawing/2014/main" id="{AD9C4689-639B-0898-2997-601F72785BF5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9114794" y="1381757"/>
            <a:ext cx="2442548" cy="4841240"/>
          </a:xfrm>
        </p:spPr>
        <p:txBody>
          <a:bodyPr>
            <a:normAutofit/>
          </a:bodyPr>
          <a:lstStyle>
            <a:lvl1pPr>
              <a:lnSpc>
                <a:spcPct val="140000"/>
              </a:lnSpc>
              <a:spcBef>
                <a:spcPts val="0"/>
              </a:spcBef>
              <a:defRPr sz="12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7665049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xperienc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EEF4598E-1504-5694-E886-E906DD8B9F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4030" y="1381760"/>
            <a:ext cx="3381375" cy="365760"/>
          </a:xfrm>
        </p:spPr>
        <p:txBody>
          <a:bodyPr>
            <a:noAutofit/>
          </a:bodyPr>
          <a:lstStyle>
            <a:lvl1pPr>
              <a:defRPr sz="1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A54A919-2C65-16E1-5C3F-AC895A32F8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B8BFF3-B4B3-4A40-8A88-B18BBA8E2FCA}" type="datetime1">
              <a:rPr lang="en-US" smtClean="0"/>
              <a:t>9/18/2026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915A884-68A6-BA10-A317-72AE6AAD19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PRESENTATION FOOTER TITLE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E8A433B-31BB-56DF-9D25-316672D52D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43EF73-F45C-7448-AFCC-5E3B6F99FAF9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70217120-D52C-9F07-5683-C42BC8E2121D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405313" y="1381125"/>
            <a:ext cx="3381375" cy="365760"/>
          </a:xfrm>
        </p:spPr>
        <p:txBody>
          <a:bodyPr tIns="45720" anchor="t">
            <a:normAutofit/>
          </a:bodyPr>
          <a:lstStyle>
            <a:lvl1pPr>
              <a:lnSpc>
                <a:spcPct val="90000"/>
              </a:lnSpc>
              <a:spcBef>
                <a:spcPts val="0"/>
              </a:spcBef>
              <a:defRPr sz="1800" b="1" i="0" cap="all" spc="-40" baseline="0">
                <a:latin typeface="+mj-lt"/>
              </a:defRPr>
            </a:lvl1pPr>
            <a:lvl2pPr>
              <a:defRPr b="1" i="0">
                <a:latin typeface="Neue Haas Grotesk Text Pro" panose="020B0504020202020204" pitchFamily="34" charset="77"/>
              </a:defRPr>
            </a:lvl2pPr>
            <a:lvl3pPr>
              <a:defRPr b="1" i="0">
                <a:latin typeface="Neue Haas Grotesk Text Pro" panose="020B0504020202020204" pitchFamily="34" charset="77"/>
              </a:defRPr>
            </a:lvl3pPr>
            <a:lvl4pPr>
              <a:defRPr b="1" i="0">
                <a:latin typeface="Neue Haas Grotesk Text Pro" panose="020B0504020202020204" pitchFamily="34" charset="77"/>
              </a:defRPr>
            </a:lvl4pPr>
            <a:lvl5pPr>
              <a:defRPr b="1" i="0">
                <a:latin typeface="Neue Haas Grotesk Text Pro" panose="020B0504020202020204" pitchFamily="34" charset="77"/>
              </a:defRPr>
            </a:lvl5pPr>
          </a:lstStyle>
          <a:p>
            <a:pPr lvl="0"/>
            <a:r>
              <a:rPr lang="en-US" dirty="0"/>
              <a:t>CLICK TO EDIT</a:t>
            </a:r>
          </a:p>
        </p:txBody>
      </p:sp>
      <p:sp>
        <p:nvSpPr>
          <p:cNvPr id="30" name="Text Placeholder 7">
            <a:extLst>
              <a:ext uri="{FF2B5EF4-FFF2-40B4-BE49-F238E27FC236}">
                <a16:creationId xmlns:a16="http://schemas.microsoft.com/office/drawing/2014/main" id="{43DDC1FB-8F20-EE01-C0B7-F63A419BCDD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167690" y="1381125"/>
            <a:ext cx="3390272" cy="365760"/>
          </a:xfrm>
        </p:spPr>
        <p:txBody>
          <a:bodyPr tIns="45720" anchor="t">
            <a:normAutofit/>
          </a:bodyPr>
          <a:lstStyle>
            <a:lvl1pPr>
              <a:lnSpc>
                <a:spcPct val="90000"/>
              </a:lnSpc>
              <a:spcBef>
                <a:spcPts val="0"/>
              </a:spcBef>
              <a:defRPr sz="1800" b="1" i="0" cap="all" spc="-40" baseline="0">
                <a:latin typeface="+mj-lt"/>
              </a:defRPr>
            </a:lvl1pPr>
            <a:lvl2pPr>
              <a:defRPr b="1" i="0">
                <a:latin typeface="Neue Haas Grotesk Text Pro" panose="020B0504020202020204" pitchFamily="34" charset="77"/>
              </a:defRPr>
            </a:lvl2pPr>
            <a:lvl3pPr>
              <a:defRPr b="1" i="0">
                <a:latin typeface="Neue Haas Grotesk Text Pro" panose="020B0504020202020204" pitchFamily="34" charset="77"/>
              </a:defRPr>
            </a:lvl3pPr>
            <a:lvl4pPr>
              <a:defRPr b="1" i="0">
                <a:latin typeface="Neue Haas Grotesk Text Pro" panose="020B0504020202020204" pitchFamily="34" charset="77"/>
              </a:defRPr>
            </a:lvl4pPr>
            <a:lvl5pPr>
              <a:defRPr b="1" i="0">
                <a:latin typeface="Neue Haas Grotesk Text Pro" panose="020B0504020202020204" pitchFamily="34" charset="77"/>
              </a:defRPr>
            </a:lvl5pPr>
          </a:lstStyle>
          <a:p>
            <a:pPr lvl="0"/>
            <a:r>
              <a:rPr lang="en-US" dirty="0"/>
              <a:t>CLICK TO EDIT</a:t>
            </a:r>
          </a:p>
        </p:txBody>
      </p:sp>
      <p:sp>
        <p:nvSpPr>
          <p:cNvPr id="34" name="Text Placeholder 33">
            <a:extLst>
              <a:ext uri="{FF2B5EF4-FFF2-40B4-BE49-F238E27FC236}">
                <a16:creationId xmlns:a16="http://schemas.microsoft.com/office/drawing/2014/main" id="{FA55D1EE-47FA-46B2-FD96-383F512F887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33413" y="1844048"/>
            <a:ext cx="3386137" cy="1398676"/>
          </a:xfrm>
        </p:spPr>
        <p:txBody>
          <a:bodyPr>
            <a:normAutofit/>
          </a:bodyPr>
          <a:lstStyle>
            <a:lvl1pPr>
              <a:lnSpc>
                <a:spcPct val="140000"/>
              </a:lnSpc>
              <a:spcBef>
                <a:spcPts val="0"/>
              </a:spcBef>
              <a:defRPr sz="12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5" name="Text Placeholder 33">
            <a:extLst>
              <a:ext uri="{FF2B5EF4-FFF2-40B4-BE49-F238E27FC236}">
                <a16:creationId xmlns:a16="http://schemas.microsoft.com/office/drawing/2014/main" id="{DCB39F0A-CD9B-606F-48BD-92C65F5CC8F5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4400553" y="1844048"/>
            <a:ext cx="3389652" cy="1398676"/>
          </a:xfrm>
        </p:spPr>
        <p:txBody>
          <a:bodyPr>
            <a:normAutofit/>
          </a:bodyPr>
          <a:lstStyle>
            <a:lvl1pPr>
              <a:lnSpc>
                <a:spcPct val="140000"/>
              </a:lnSpc>
              <a:spcBef>
                <a:spcPts val="0"/>
              </a:spcBef>
              <a:defRPr sz="12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Text Placeholder 33">
            <a:extLst>
              <a:ext uri="{FF2B5EF4-FFF2-40B4-BE49-F238E27FC236}">
                <a16:creationId xmlns:a16="http://schemas.microsoft.com/office/drawing/2014/main" id="{A40E57F8-6C67-939A-44DA-D5E689DA7DD2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8167690" y="1844048"/>
            <a:ext cx="3389652" cy="1398676"/>
          </a:xfrm>
        </p:spPr>
        <p:txBody>
          <a:bodyPr>
            <a:normAutofit/>
          </a:bodyPr>
          <a:lstStyle>
            <a:lvl1pPr>
              <a:lnSpc>
                <a:spcPct val="140000"/>
              </a:lnSpc>
              <a:spcBef>
                <a:spcPts val="0"/>
              </a:spcBef>
              <a:defRPr sz="12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7" name="Text Placeholder 7">
            <a:extLst>
              <a:ext uri="{FF2B5EF4-FFF2-40B4-BE49-F238E27FC236}">
                <a16:creationId xmlns:a16="http://schemas.microsoft.com/office/drawing/2014/main" id="{7AB57F7A-92EA-B16C-A864-84B70B7AF911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634030" y="3639771"/>
            <a:ext cx="3381375" cy="341995"/>
          </a:xfrm>
        </p:spPr>
        <p:txBody>
          <a:bodyPr tIns="45720" anchor="t">
            <a:normAutofit/>
          </a:bodyPr>
          <a:lstStyle>
            <a:lvl1pPr>
              <a:lnSpc>
                <a:spcPct val="90000"/>
              </a:lnSpc>
              <a:spcBef>
                <a:spcPts val="0"/>
              </a:spcBef>
              <a:defRPr sz="1800" b="1" i="0" cap="all" spc="-40" baseline="0">
                <a:latin typeface="+mj-lt"/>
              </a:defRPr>
            </a:lvl1pPr>
            <a:lvl2pPr>
              <a:defRPr b="1" i="0">
                <a:latin typeface="Neue Haas Grotesk Text Pro" panose="020B0504020202020204" pitchFamily="34" charset="77"/>
              </a:defRPr>
            </a:lvl2pPr>
            <a:lvl3pPr>
              <a:defRPr b="1" i="0">
                <a:latin typeface="Neue Haas Grotesk Text Pro" panose="020B0504020202020204" pitchFamily="34" charset="77"/>
              </a:defRPr>
            </a:lvl3pPr>
            <a:lvl4pPr>
              <a:defRPr b="1" i="0">
                <a:latin typeface="Neue Haas Grotesk Text Pro" panose="020B0504020202020204" pitchFamily="34" charset="77"/>
              </a:defRPr>
            </a:lvl4pPr>
            <a:lvl5pPr>
              <a:defRPr b="1" i="0">
                <a:latin typeface="Neue Haas Grotesk Text Pro" panose="020B0504020202020204" pitchFamily="34" charset="77"/>
              </a:defRPr>
            </a:lvl5pPr>
          </a:lstStyle>
          <a:p>
            <a:pPr lvl="0"/>
            <a:r>
              <a:rPr lang="en-US" dirty="0"/>
              <a:t>CLICK TO EDIT</a:t>
            </a:r>
          </a:p>
        </p:txBody>
      </p:sp>
      <p:sp>
        <p:nvSpPr>
          <p:cNvPr id="37" name="Text Placeholder 33">
            <a:extLst>
              <a:ext uri="{FF2B5EF4-FFF2-40B4-BE49-F238E27FC236}">
                <a16:creationId xmlns:a16="http://schemas.microsoft.com/office/drawing/2014/main" id="{6E16EE37-F7FB-7833-11F9-DB078DDF8583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33413" y="4096022"/>
            <a:ext cx="3386137" cy="2126978"/>
          </a:xfrm>
        </p:spPr>
        <p:txBody>
          <a:bodyPr>
            <a:normAutofit/>
          </a:bodyPr>
          <a:lstStyle>
            <a:lvl1pPr>
              <a:lnSpc>
                <a:spcPct val="140000"/>
              </a:lnSpc>
              <a:spcBef>
                <a:spcPts val="0"/>
              </a:spcBef>
              <a:defRPr sz="12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1" name="Text Placeholder 33">
            <a:extLst>
              <a:ext uri="{FF2B5EF4-FFF2-40B4-BE49-F238E27FC236}">
                <a16:creationId xmlns:a16="http://schemas.microsoft.com/office/drawing/2014/main" id="{68EAA347-5316-0E47-6A52-4CCEC1013223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400553" y="4096022"/>
            <a:ext cx="3386137" cy="2126978"/>
          </a:xfrm>
        </p:spPr>
        <p:txBody>
          <a:bodyPr>
            <a:normAutofit/>
          </a:bodyPr>
          <a:lstStyle>
            <a:lvl1pPr>
              <a:lnSpc>
                <a:spcPct val="140000"/>
              </a:lnSpc>
              <a:spcBef>
                <a:spcPts val="0"/>
              </a:spcBef>
              <a:defRPr sz="12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9" name="Text Placeholder 33">
            <a:extLst>
              <a:ext uri="{FF2B5EF4-FFF2-40B4-BE49-F238E27FC236}">
                <a16:creationId xmlns:a16="http://schemas.microsoft.com/office/drawing/2014/main" id="{2DDF948A-7A52-0F2F-F261-95453A277541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171826" y="4096022"/>
            <a:ext cx="3386137" cy="2126978"/>
          </a:xfrm>
        </p:spPr>
        <p:txBody>
          <a:bodyPr>
            <a:normAutofit/>
          </a:bodyPr>
          <a:lstStyle>
            <a:lvl1pPr>
              <a:lnSpc>
                <a:spcPct val="140000"/>
              </a:lnSpc>
              <a:spcBef>
                <a:spcPts val="0"/>
              </a:spcBef>
              <a:defRPr sz="12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8486972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image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C1EB83BB-9C96-8A60-3802-7EC475CFD1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4030" y="1381759"/>
            <a:ext cx="5266084" cy="112653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A54A919-2C65-16E1-5C3F-AC895A32F8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E02136-90B9-F048-A971-1F42F44237DF}" type="datetime1">
              <a:rPr lang="en-US" smtClean="0"/>
              <a:t>9/18/2026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915A884-68A6-BA10-A317-72AE6AAD19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PRESENTATION FOOTER TITLE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E8A433B-31BB-56DF-9D25-316672D52D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43EF73-F45C-7448-AFCC-5E3B6F99FAF9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31" name="Picture Placeholder 30">
            <a:extLst>
              <a:ext uri="{FF2B5EF4-FFF2-40B4-BE49-F238E27FC236}">
                <a16:creationId xmlns:a16="http://schemas.microsoft.com/office/drawing/2014/main" id="{6735C154-BCD9-D149-B143-2D039031C5AB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634030" y="2877190"/>
            <a:ext cx="5266084" cy="3345809"/>
          </a:xfrm>
          <a:blipFill dpi="0" rotWithShape="1">
            <a:blip r:embed="rId2">
              <a:alphaModFix amt="60000"/>
            </a:blip>
            <a:srcRect/>
            <a:stretch>
              <a:fillRect t="-103" b="-103"/>
            </a:stretch>
          </a:blipFill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  </a:t>
            </a:r>
          </a:p>
        </p:txBody>
      </p:sp>
      <p:sp>
        <p:nvSpPr>
          <p:cNvPr id="33" name="Picture Placeholder 30">
            <a:extLst>
              <a:ext uri="{FF2B5EF4-FFF2-40B4-BE49-F238E27FC236}">
                <a16:creationId xmlns:a16="http://schemas.microsoft.com/office/drawing/2014/main" id="{FD223A08-711F-6DEA-A860-4F501A45E452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6291880" y="1369659"/>
            <a:ext cx="5266084" cy="3345809"/>
          </a:xfrm>
          <a:blipFill dpi="0" rotWithShape="1">
            <a:blip r:embed="rId2">
              <a:alphaModFix amt="60000"/>
            </a:blip>
            <a:srcRect/>
            <a:stretch>
              <a:fillRect t="-103" b="-103"/>
            </a:stretch>
          </a:blipFill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  </a:t>
            </a:r>
          </a:p>
        </p:txBody>
      </p:sp>
      <p:sp>
        <p:nvSpPr>
          <p:cNvPr id="9" name="Text Placeholder 33">
            <a:extLst>
              <a:ext uri="{FF2B5EF4-FFF2-40B4-BE49-F238E27FC236}">
                <a16:creationId xmlns:a16="http://schemas.microsoft.com/office/drawing/2014/main" id="{B714ED40-C7BC-7C79-7EBF-52A7B74E67FE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291259" y="5125716"/>
            <a:ext cx="5266083" cy="1097283"/>
          </a:xfrm>
        </p:spPr>
        <p:txBody>
          <a:bodyPr anchor="b">
            <a:normAutofit/>
          </a:bodyPr>
          <a:lstStyle>
            <a:lvl1pPr>
              <a:lnSpc>
                <a:spcPct val="140000"/>
              </a:lnSpc>
              <a:spcBef>
                <a:spcPts val="0"/>
              </a:spcBef>
              <a:defRPr sz="12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49758875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 image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5A60E1C8-6F25-B92E-68BC-F6ABA03E69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4030" y="1381760"/>
            <a:ext cx="8481390" cy="387716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A54A919-2C65-16E1-5C3F-AC895A32F8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EBFEC1-A76E-DB4C-BACA-82CE25EC5BE9}" type="datetime1">
              <a:rPr lang="en-US" smtClean="0"/>
              <a:t>9/18/2026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915A884-68A6-BA10-A317-72AE6AAD19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PRESENTATION FOOTER TITLE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E8A433B-31BB-56DF-9D25-316672D52D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43EF73-F45C-7448-AFCC-5E3B6F99FAF9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31" name="Picture Placeholder 30">
            <a:extLst>
              <a:ext uri="{FF2B5EF4-FFF2-40B4-BE49-F238E27FC236}">
                <a16:creationId xmlns:a16="http://schemas.microsoft.com/office/drawing/2014/main" id="{6735C154-BCD9-D149-B143-2D039031C5AB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634029" y="2138374"/>
            <a:ext cx="8481391" cy="4084626"/>
          </a:xfrm>
          <a:blipFill dpi="0" rotWithShape="1">
            <a:blip r:embed="rId2">
              <a:alphaModFix amt="60000"/>
            </a:blip>
            <a:srcRect/>
            <a:stretch>
              <a:fillRect t="-176" b="-176"/>
            </a:stretch>
          </a:blipFill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  </a:t>
            </a:r>
          </a:p>
        </p:txBody>
      </p:sp>
      <p:sp>
        <p:nvSpPr>
          <p:cNvPr id="9" name="Text Placeholder 33">
            <a:extLst>
              <a:ext uri="{FF2B5EF4-FFF2-40B4-BE49-F238E27FC236}">
                <a16:creationId xmlns:a16="http://schemas.microsoft.com/office/drawing/2014/main" id="{2B87263A-A4E5-18A8-6547-DD102CD36FC3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9495793" y="2129475"/>
            <a:ext cx="2061549" cy="4093523"/>
          </a:xfrm>
        </p:spPr>
        <p:txBody>
          <a:bodyPr anchor="b">
            <a:normAutofit/>
          </a:bodyPr>
          <a:lstStyle>
            <a:lvl1pPr>
              <a:lnSpc>
                <a:spcPct val="140000"/>
              </a:lnSpc>
              <a:spcBef>
                <a:spcPts val="0"/>
              </a:spcBef>
              <a:defRPr sz="12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57206234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 image conten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F0942596-C254-CB41-026D-F382A29BCA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4030" y="1381759"/>
            <a:ext cx="3942114" cy="3012768"/>
          </a:xfrm>
        </p:spPr>
        <p:txBody>
          <a:bodyPr anchor="b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A54A919-2C65-16E1-5C3F-AC895A32F8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113ADA-A619-DE40-9A4C-F4AA5BD69AF0}" type="datetime1">
              <a:rPr lang="en-US" smtClean="0"/>
              <a:t>9/18/2026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915A884-68A6-BA10-A317-72AE6AAD19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PRESENTATION FOOTER TITLE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E8A433B-31BB-56DF-9D25-316672D52D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43EF73-F45C-7448-AFCC-5E3B6F99FAF9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9" name="Text Placeholder 33">
            <a:extLst>
              <a:ext uri="{FF2B5EF4-FFF2-40B4-BE49-F238E27FC236}">
                <a16:creationId xmlns:a16="http://schemas.microsoft.com/office/drawing/2014/main" id="{54B86C76-6302-D7D1-40B4-555CB3F39B80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34029" y="4839630"/>
            <a:ext cx="3942115" cy="1383370"/>
          </a:xfrm>
        </p:spPr>
        <p:txBody>
          <a:bodyPr anchor="b">
            <a:normAutofit/>
          </a:bodyPr>
          <a:lstStyle>
            <a:lvl1pPr>
              <a:lnSpc>
                <a:spcPct val="140000"/>
              </a:lnSpc>
              <a:spcBef>
                <a:spcPts val="0"/>
              </a:spcBef>
              <a:defRPr sz="12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1" name="Picture Placeholder 30">
            <a:extLst>
              <a:ext uri="{FF2B5EF4-FFF2-40B4-BE49-F238E27FC236}">
                <a16:creationId xmlns:a16="http://schemas.microsoft.com/office/drawing/2014/main" id="{6735C154-BCD9-D149-B143-2D039031C5AB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4962527" y="1381759"/>
            <a:ext cx="6595436" cy="4841241"/>
          </a:xfrm>
          <a:blipFill>
            <a:blip r:embed="rId2">
              <a:alphaModFix amt="60000"/>
            </a:blip>
            <a:stretch>
              <a:fillRect t="-176" b="-176"/>
            </a:stretch>
          </a:blipFill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  </a:t>
            </a:r>
          </a:p>
        </p:txBody>
      </p:sp>
    </p:spTree>
    <p:extLst>
      <p:ext uri="{BB962C8B-B14F-4D97-AF65-F5344CB8AC3E}">
        <p14:creationId xmlns:p14="http://schemas.microsoft.com/office/powerpoint/2010/main" val="7824701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 image content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378317BF-50CA-F092-275D-69133058E4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4030" y="1381760"/>
            <a:ext cx="10923934" cy="38771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A54A919-2C65-16E1-5C3F-AC895A32F8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B5AF51-396D-7E42-89E8-7201AA82E3CD}" type="datetime1">
              <a:rPr lang="en-US" smtClean="0"/>
              <a:t>9/18/2026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915A884-68A6-BA10-A317-72AE6AAD19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PRESENTATION FOOTER TITLE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E8A433B-31BB-56DF-9D25-316672D52D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43EF73-F45C-7448-AFCC-5E3B6F99FAF9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31" name="Picture Placeholder 30">
            <a:extLst>
              <a:ext uri="{FF2B5EF4-FFF2-40B4-BE49-F238E27FC236}">
                <a16:creationId xmlns:a16="http://schemas.microsoft.com/office/drawing/2014/main" id="{6735C154-BCD9-D149-B143-2D039031C5AB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634029" y="2137417"/>
            <a:ext cx="10923934" cy="3337868"/>
          </a:xfrm>
          <a:blipFill>
            <a:blip r:embed="rId2">
              <a:alphaModFix amt="60000"/>
            </a:blip>
            <a:stretch>
              <a:fillRect t="-176" b="-176"/>
            </a:stretch>
          </a:blipFill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  </a:t>
            </a:r>
          </a:p>
        </p:txBody>
      </p:sp>
      <p:sp>
        <p:nvSpPr>
          <p:cNvPr id="9" name="Text Placeholder 33">
            <a:extLst>
              <a:ext uri="{FF2B5EF4-FFF2-40B4-BE49-F238E27FC236}">
                <a16:creationId xmlns:a16="http://schemas.microsoft.com/office/drawing/2014/main" id="{E1D580CF-4EB5-0CBC-F3BA-B35D763CA570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33409" y="5843228"/>
            <a:ext cx="10923933" cy="379770"/>
          </a:xfrm>
        </p:spPr>
        <p:txBody>
          <a:bodyPr anchor="b">
            <a:normAutofit/>
          </a:bodyPr>
          <a:lstStyle>
            <a:lvl1pPr>
              <a:lnSpc>
                <a:spcPct val="140000"/>
              </a:lnSpc>
              <a:spcBef>
                <a:spcPts val="0"/>
              </a:spcBef>
              <a:defRPr sz="12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51366819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ank yo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CF39EC34-32D2-B8A5-C5BE-1D09BE4E8C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4030" y="1381759"/>
            <a:ext cx="4328497" cy="38771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A54A919-2C65-16E1-5C3F-AC895A32F8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00AC9D-A3D9-8244-9515-AA287FC7B228}" type="datetime1">
              <a:rPr lang="en-US" smtClean="0"/>
              <a:t>9/18/2026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915A884-68A6-BA10-A317-72AE6AAD19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PRESENTATION FOOTER TITLE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E8A433B-31BB-56DF-9D25-316672D52D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43EF73-F45C-7448-AFCC-5E3B6F99FAF9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9" name="Text Placeholder 33">
            <a:extLst>
              <a:ext uri="{FF2B5EF4-FFF2-40B4-BE49-F238E27FC236}">
                <a16:creationId xmlns:a16="http://schemas.microsoft.com/office/drawing/2014/main" id="{74E7FBB2-64C3-DF3C-B398-2327C50C03FD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34029" y="2138375"/>
            <a:ext cx="4333865" cy="4084624"/>
          </a:xfrm>
        </p:spPr>
        <p:txBody>
          <a:bodyPr anchor="b">
            <a:normAutofit/>
          </a:bodyPr>
          <a:lstStyle>
            <a:lvl1pPr>
              <a:lnSpc>
                <a:spcPct val="140000"/>
              </a:lnSpc>
              <a:spcBef>
                <a:spcPts val="0"/>
              </a:spcBef>
              <a:defRPr sz="12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14924269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FE7E087-28D2-3404-53B5-3BFABA4363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4030" y="1381759"/>
            <a:ext cx="10923934" cy="741373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2E241AA-E9FB-0DC0-FA06-C08CFC40F07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4030" y="2495233"/>
            <a:ext cx="10923934" cy="372459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0B9DA74-8B8A-D086-913F-76C9B0ECB3C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34030" y="322730"/>
            <a:ext cx="942975" cy="315446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 rtl="0">
              <a:defRPr sz="1000" b="0" i="0">
                <a:solidFill>
                  <a:schemeClr val="bg1"/>
                </a:solidFill>
                <a:latin typeface="+mn-lt"/>
              </a:defRPr>
            </a:lvl1pPr>
          </a:lstStyle>
          <a:p>
            <a:fld id="{36671547-B6EC-5240-B092-77E1FC3B0BBC}" type="datetime1">
              <a:rPr lang="en-US" smtClean="0"/>
              <a:pPr/>
              <a:t>9/18/2026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F919262-67E0-2190-1FD6-6F46E3B0359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519980" y="322731"/>
            <a:ext cx="7152034" cy="315446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ctr" rtl="0">
              <a:defRPr sz="1000" b="0" i="0" cap="all" baseline="0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en-US" dirty="0"/>
              <a:t>PRESENTATION FOOTER TITLE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9D89E3C-AA26-B59A-1670-7EC95AE1694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614988" y="322731"/>
            <a:ext cx="942975" cy="315446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 rtl="0">
              <a:defRPr sz="1000" b="0" i="0">
                <a:solidFill>
                  <a:schemeClr val="bg1"/>
                </a:solidFill>
                <a:latin typeface="+mn-lt"/>
              </a:defRPr>
            </a:lvl1pPr>
          </a:lstStyle>
          <a:p>
            <a:fld id="{A143EF73-F45C-7448-AFCC-5E3B6F99FAF9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68992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b="1" i="0" kern="1200" cap="all" spc="-40" baseline="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40000"/>
        </a:lnSpc>
        <a:spcBef>
          <a:spcPts val="1000"/>
        </a:spcBef>
        <a:buFont typeface="Arial" panose="020B0604020202020204" pitchFamily="34" charset="0"/>
        <a:buNone/>
        <a:defRPr sz="1200" b="0" i="0" kern="1200">
          <a:solidFill>
            <a:schemeClr val="bg1"/>
          </a:solidFill>
          <a:latin typeface="+mn-lt"/>
          <a:ea typeface="+mn-ea"/>
          <a:cs typeface="+mn-cs"/>
        </a:defRPr>
      </a:lvl1pPr>
      <a:lvl2pPr marL="457200" indent="0" algn="l" defTabSz="914400" rtl="0" eaLnBrk="1" latinLnBrk="0" hangingPunct="1">
        <a:lnSpc>
          <a:spcPct val="140000"/>
        </a:lnSpc>
        <a:spcBef>
          <a:spcPts val="500"/>
        </a:spcBef>
        <a:buFont typeface="Arial" panose="020B0604020202020204" pitchFamily="34" charset="0"/>
        <a:buNone/>
        <a:defRPr sz="1200" b="0" i="0" kern="1200">
          <a:solidFill>
            <a:schemeClr val="bg1"/>
          </a:solidFill>
          <a:latin typeface="+mn-lt"/>
          <a:ea typeface="+mn-ea"/>
          <a:cs typeface="+mn-cs"/>
        </a:defRPr>
      </a:lvl2pPr>
      <a:lvl3pPr marL="914400" indent="0" algn="l" defTabSz="914400" rtl="0" eaLnBrk="1" latinLnBrk="0" hangingPunct="1">
        <a:lnSpc>
          <a:spcPct val="140000"/>
        </a:lnSpc>
        <a:spcBef>
          <a:spcPts val="500"/>
        </a:spcBef>
        <a:buFont typeface="Arial" panose="020B0604020202020204" pitchFamily="34" charset="0"/>
        <a:buNone/>
        <a:defRPr sz="1200" b="0" i="0" kern="1200">
          <a:solidFill>
            <a:schemeClr val="bg1"/>
          </a:solidFill>
          <a:latin typeface="+mn-lt"/>
          <a:ea typeface="+mn-ea"/>
          <a:cs typeface="+mn-cs"/>
        </a:defRPr>
      </a:lvl3pPr>
      <a:lvl4pPr marL="1371600" indent="0" algn="l" defTabSz="914400" rtl="0" eaLnBrk="1" latinLnBrk="0" hangingPunct="1">
        <a:lnSpc>
          <a:spcPct val="140000"/>
        </a:lnSpc>
        <a:spcBef>
          <a:spcPts val="500"/>
        </a:spcBef>
        <a:buFont typeface="Arial" panose="020B0604020202020204" pitchFamily="34" charset="0"/>
        <a:buNone/>
        <a:defRPr sz="1200" b="0" i="0" kern="1200">
          <a:solidFill>
            <a:schemeClr val="bg1"/>
          </a:solidFill>
          <a:latin typeface="+mn-lt"/>
          <a:ea typeface="+mn-ea"/>
          <a:cs typeface="+mn-cs"/>
        </a:defRPr>
      </a:lvl4pPr>
      <a:lvl5pPr marL="1828800" indent="0" algn="l" defTabSz="914400" rtl="0" eaLnBrk="1" latinLnBrk="0" hangingPunct="1">
        <a:lnSpc>
          <a:spcPct val="140000"/>
        </a:lnSpc>
        <a:spcBef>
          <a:spcPts val="500"/>
        </a:spcBef>
        <a:buFont typeface="Arial" panose="020B0604020202020204" pitchFamily="34" charset="0"/>
        <a:buNone/>
        <a:defRPr sz="1200" b="0" i="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14.png"/><Relationship Id="rId5" Type="http://schemas.openxmlformats.org/officeDocument/2006/relationships/image" Target="../media/image13.jpg"/><Relationship Id="rId4" Type="http://schemas.openxmlformats.org/officeDocument/2006/relationships/image" Target="../media/image12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14.png"/><Relationship Id="rId5" Type="http://schemas.openxmlformats.org/officeDocument/2006/relationships/image" Target="../media/image17.png"/><Relationship Id="rId4" Type="http://schemas.openxmlformats.org/officeDocument/2006/relationships/image" Target="../media/image16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7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jpg"/><Relationship Id="rId3" Type="http://schemas.openxmlformats.org/officeDocument/2006/relationships/customXml" Target="../ink/ink1.xml"/><Relationship Id="rId7" Type="http://schemas.openxmlformats.org/officeDocument/2006/relationships/image" Target="../media/image20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8.xml"/><Relationship Id="rId10" Type="http://schemas.openxmlformats.org/officeDocument/2006/relationships/image" Target="../media/image21.jpg"/><Relationship Id="rId9" Type="http://schemas.openxmlformats.org/officeDocument/2006/relationships/image" Target="../media/image20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customXml" Target="../ink/ink2.xml"/><Relationship Id="rId7" Type="http://schemas.openxmlformats.org/officeDocument/2006/relationships/image" Target="../media/image24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23.jpg"/><Relationship Id="rId5" Type="http://schemas.openxmlformats.org/officeDocument/2006/relationships/image" Target="../media/image22.jpg"/><Relationship Id="rId4" Type="http://schemas.openxmlformats.org/officeDocument/2006/relationships/image" Target="../media/image20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jpg"/><Relationship Id="rId3" Type="http://schemas.openxmlformats.org/officeDocument/2006/relationships/customXml" Target="../ink/ink3.xml"/><Relationship Id="rId7" Type="http://schemas.openxmlformats.org/officeDocument/2006/relationships/image" Target="../media/image27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26.jpg"/><Relationship Id="rId5" Type="http://schemas.openxmlformats.org/officeDocument/2006/relationships/image" Target="../media/image25.png"/><Relationship Id="rId4" Type="http://schemas.openxmlformats.org/officeDocument/2006/relationships/image" Target="../media/image20.png"/><Relationship Id="rId9" Type="http://schemas.openxmlformats.org/officeDocument/2006/relationships/image" Target="../media/image29.jp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jpg"/><Relationship Id="rId13" Type="http://schemas.openxmlformats.org/officeDocument/2006/relationships/image" Target="../media/image23.jpg"/><Relationship Id="rId3" Type="http://schemas.openxmlformats.org/officeDocument/2006/relationships/image" Target="../media/image30.jpg"/><Relationship Id="rId7" Type="http://schemas.openxmlformats.org/officeDocument/2006/relationships/image" Target="../media/image32.jpg"/><Relationship Id="rId12" Type="http://schemas.openxmlformats.org/officeDocument/2006/relationships/image" Target="../media/image36.jpg"/><Relationship Id="rId2" Type="http://schemas.openxmlformats.org/officeDocument/2006/relationships/notesSlide" Target="../notesSlides/notesSlide12.xml"/><Relationship Id="rId16" Type="http://schemas.openxmlformats.org/officeDocument/2006/relationships/image" Target="../media/image38.jp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31.jpg"/><Relationship Id="rId11" Type="http://schemas.openxmlformats.org/officeDocument/2006/relationships/image" Target="../media/image35.jpg"/><Relationship Id="rId5" Type="http://schemas.openxmlformats.org/officeDocument/2006/relationships/image" Target="../media/image20.png"/><Relationship Id="rId15" Type="http://schemas.openxmlformats.org/officeDocument/2006/relationships/image" Target="../media/image37.jpg"/><Relationship Id="rId10" Type="http://schemas.openxmlformats.org/officeDocument/2006/relationships/image" Target="../media/image34.jpg"/><Relationship Id="rId4" Type="http://schemas.openxmlformats.org/officeDocument/2006/relationships/customXml" Target="../ink/ink4.xml"/><Relationship Id="rId9" Type="http://schemas.openxmlformats.org/officeDocument/2006/relationships/image" Target="../media/image22.jpg"/><Relationship Id="rId14" Type="http://schemas.openxmlformats.org/officeDocument/2006/relationships/image" Target="../media/image24.jp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customXml" Target="../ink/ink5.xm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39.jpg"/><Relationship Id="rId4" Type="http://schemas.openxmlformats.org/officeDocument/2006/relationships/image" Target="../media/image20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customXml" Target="../ink/ink6.xm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41.jpg"/><Relationship Id="rId5" Type="http://schemas.openxmlformats.org/officeDocument/2006/relationships/image" Target="../media/image40.jpg"/><Relationship Id="rId4" Type="http://schemas.openxmlformats.org/officeDocument/2006/relationships/image" Target="../media/image20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customXml" Target="../ink/ink7.xm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42.jpg"/><Relationship Id="rId4" Type="http://schemas.openxmlformats.org/officeDocument/2006/relationships/image" Target="../media/image20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customXml" Target="../ink/ink8.xml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44.jpg"/><Relationship Id="rId5" Type="http://schemas.openxmlformats.org/officeDocument/2006/relationships/image" Target="../media/image43.jpg"/><Relationship Id="rId4" Type="http://schemas.openxmlformats.org/officeDocument/2006/relationships/image" Target="../media/image20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customXml" Target="../ink/ink9.xml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46.jpg"/><Relationship Id="rId5" Type="http://schemas.openxmlformats.org/officeDocument/2006/relationships/image" Target="../media/image45.jpg"/><Relationship Id="rId4" Type="http://schemas.openxmlformats.org/officeDocument/2006/relationships/image" Target="../media/image20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customXml" Target="../ink/ink10.xml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48.jpg"/><Relationship Id="rId5" Type="http://schemas.openxmlformats.org/officeDocument/2006/relationships/image" Target="../media/image47.jpg"/><Relationship Id="rId4" Type="http://schemas.openxmlformats.org/officeDocument/2006/relationships/image" Target="../media/image20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customXml" Target="../ink/ink11.xml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49.png"/><Relationship Id="rId4" Type="http://schemas.openxmlformats.org/officeDocument/2006/relationships/image" Target="../media/image20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customXml" Target="../ink/ink12.xml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50.png"/><Relationship Id="rId4" Type="http://schemas.openxmlformats.org/officeDocument/2006/relationships/image" Target="../media/image20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customXml" Target="../ink/ink13.xml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52.png"/><Relationship Id="rId4" Type="http://schemas.openxmlformats.org/officeDocument/2006/relationships/image" Target="../media/image51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customXml" Target="../ink/ink14.xml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54.png"/><Relationship Id="rId4" Type="http://schemas.openxmlformats.org/officeDocument/2006/relationships/image" Target="../media/image53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customXml" Target="../ink/ink15.xml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55.jpg"/><Relationship Id="rId4" Type="http://schemas.openxmlformats.org/officeDocument/2006/relationships/image" Target="../media/image20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customXml" Target="../ink/ink16.xml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57.jpg"/><Relationship Id="rId5" Type="http://schemas.openxmlformats.org/officeDocument/2006/relationships/image" Target="../media/image56.jpg"/><Relationship Id="rId4" Type="http://schemas.openxmlformats.org/officeDocument/2006/relationships/image" Target="../media/image20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customXml" Target="../ink/ink17.xml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7.png"/><Relationship Id="rId5" Type="http://schemas.openxmlformats.org/officeDocument/2006/relationships/image" Target="../media/image58.png"/><Relationship Id="rId4" Type="http://schemas.openxmlformats.org/officeDocument/2006/relationships/image" Target="../media/image20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7.png"/><Relationship Id="rId5" Type="http://schemas.openxmlformats.org/officeDocument/2006/relationships/image" Target="../media/image20.png"/><Relationship Id="rId4" Type="http://schemas.openxmlformats.org/officeDocument/2006/relationships/customXml" Target="../ink/ink18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customXml" Target="../ink/ink19.xml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60.jpg"/><Relationship Id="rId4" Type="http://schemas.openxmlformats.org/officeDocument/2006/relationships/image" Target="../media/image2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58F177-CDE0-F92E-96A1-B3780791CA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5016FED1-F654-F74C-41B0-7E8B5FE90CA9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34029" y="4839630"/>
            <a:ext cx="3942115" cy="1383370"/>
          </a:xfrm>
        </p:spPr>
        <p:txBody>
          <a:bodyPr anchor="b">
            <a:normAutofit/>
          </a:bodyPr>
          <a:lstStyle/>
          <a:p>
            <a:pPr>
              <a:spcAft>
                <a:spcPts val="600"/>
              </a:spcAft>
            </a:pPr>
            <a:r>
              <a:rPr lang="en-US" sz="1100" b="1" spc="300" dirty="0"/>
              <a:t>Emily Duffy</a:t>
            </a:r>
            <a:br>
              <a:rPr lang="en-US" sz="1100" spc="300" dirty="0"/>
            </a:br>
            <a:r>
              <a:rPr lang="en-US" sz="1100" spc="300" dirty="0"/>
              <a:t>0403 151 187</a:t>
            </a:r>
            <a:br>
              <a:rPr lang="en-US" sz="1100" spc="300" dirty="0"/>
            </a:br>
            <a:r>
              <a:rPr lang="en-US" sz="1100" spc="300" dirty="0"/>
              <a:t>emily.j.duffy@gmail.com</a:t>
            </a:r>
            <a:br>
              <a:rPr lang="en-US" sz="1100" spc="300" dirty="0"/>
            </a:br>
            <a:r>
              <a:rPr lang="en-US" sz="1100" spc="300" dirty="0"/>
              <a:t>www.ejddesign.com.au</a:t>
            </a:r>
          </a:p>
        </p:txBody>
      </p:sp>
      <p:sp>
        <p:nvSpPr>
          <p:cNvPr id="5" name="Title 3">
            <a:extLst>
              <a:ext uri="{FF2B5EF4-FFF2-40B4-BE49-F238E27FC236}">
                <a16:creationId xmlns:a16="http://schemas.microsoft.com/office/drawing/2014/main" id="{2D576112-D5BE-D320-77B4-7F456EA88813}"/>
              </a:ext>
            </a:extLst>
          </p:cNvPr>
          <p:cNvSpPr txBox="1">
            <a:spLocks/>
          </p:cNvSpPr>
          <p:nvPr/>
        </p:nvSpPr>
        <p:spPr>
          <a:xfrm>
            <a:off x="395509" y="551622"/>
            <a:ext cx="7359781" cy="545662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i="0" kern="1200" cap="all" spc="-40" baseline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000" spc="1000" dirty="0">
                <a:solidFill>
                  <a:schemeClr val="bg1">
                    <a:lumMod val="95000"/>
                  </a:schemeClr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180 BENNETT STREET</a:t>
            </a:r>
            <a:endParaRPr lang="en-US" sz="2800" spc="1000" dirty="0">
              <a:solidFill>
                <a:schemeClr val="bg1">
                  <a:lumMod val="95000"/>
                </a:schemeClr>
              </a:solidFill>
              <a:latin typeface="Segoe UI" panose="020B0502040204020203" pitchFamily="34" charset="0"/>
              <a:ea typeface="Calibri Light" panose="020F0302020204030204" pitchFamily="34" charset="0"/>
              <a:cs typeface="Segoe UI" panose="020B0502040204020203" pitchFamily="34" charset="0"/>
            </a:endParaRPr>
          </a:p>
        </p:txBody>
      </p:sp>
      <p:sp>
        <p:nvSpPr>
          <p:cNvPr id="14" name="Text Placeholder 12">
            <a:extLst>
              <a:ext uri="{FF2B5EF4-FFF2-40B4-BE49-F238E27FC236}">
                <a16:creationId xmlns:a16="http://schemas.microsoft.com/office/drawing/2014/main" id="{B8DF30D0-DC44-4616-F4EE-0C5CE0FADB66}"/>
              </a:ext>
            </a:extLst>
          </p:cNvPr>
          <p:cNvSpPr txBox="1">
            <a:spLocks/>
          </p:cNvSpPr>
          <p:nvPr/>
        </p:nvSpPr>
        <p:spPr>
          <a:xfrm>
            <a:off x="7383751" y="551622"/>
            <a:ext cx="4333865" cy="1196851"/>
          </a:xfrm>
          <a:prstGeom prst="rect">
            <a:avLst/>
          </a:prstGeom>
        </p:spPr>
        <p:txBody>
          <a:bodyPr vert="horz" lIns="0" tIns="0" rIns="0" bIns="0" rtlCol="0" anchor="t">
            <a:normAutofit/>
          </a:bodyPr>
          <a:lstStyle>
            <a:lvl1pPr marL="0" indent="0" algn="l" defTabSz="914400" rtl="0" eaLnBrk="1" latinLnBrk="0" hangingPunct="1">
              <a:lnSpc>
                <a:spcPct val="140000"/>
              </a:lnSpc>
              <a:spcBef>
                <a:spcPts val="0"/>
              </a:spcBef>
              <a:buFont typeface="Arial" panose="020B0604020202020204" pitchFamily="34" charset="0"/>
              <a:buNone/>
              <a:defRPr sz="1200" b="0" i="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40000"/>
              </a:lnSpc>
              <a:spcBef>
                <a:spcPts val="500"/>
              </a:spcBef>
              <a:buFont typeface="Arial" panose="020B0604020202020204" pitchFamily="34" charset="0"/>
              <a:buNone/>
              <a:defRPr sz="1200" b="0" i="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140000"/>
              </a:lnSpc>
              <a:spcBef>
                <a:spcPts val="500"/>
              </a:spcBef>
              <a:buFont typeface="Arial" panose="020B0604020202020204" pitchFamily="34" charset="0"/>
              <a:buNone/>
              <a:defRPr sz="1200" b="0" i="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140000"/>
              </a:lnSpc>
              <a:spcBef>
                <a:spcPts val="500"/>
              </a:spcBef>
              <a:buFont typeface="Arial" panose="020B0604020202020204" pitchFamily="34" charset="0"/>
              <a:buNone/>
              <a:defRPr sz="1200" b="0" i="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140000"/>
              </a:lnSpc>
              <a:spcBef>
                <a:spcPts val="500"/>
              </a:spcBef>
              <a:buFont typeface="Arial" panose="020B0604020202020204" pitchFamily="34" charset="0"/>
              <a:buNone/>
              <a:defRPr sz="1200" b="0" i="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30000"/>
              </a:lnSpc>
            </a:pPr>
            <a:r>
              <a:rPr lang="en-US" sz="1100" b="1" spc="300" dirty="0">
                <a:solidFill>
                  <a:schemeClr val="bg1">
                    <a:lumMod val="95000"/>
                  </a:schemeClr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Emily Duffy</a:t>
            </a:r>
            <a:br>
              <a:rPr lang="en-US" sz="1100" spc="300" dirty="0">
                <a:solidFill>
                  <a:schemeClr val="bg1">
                    <a:lumMod val="95000"/>
                  </a:schemeClr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</a:br>
            <a:r>
              <a:rPr lang="en-US" sz="1100" spc="300" dirty="0">
                <a:solidFill>
                  <a:schemeClr val="bg1">
                    <a:lumMod val="95000"/>
                  </a:schemeClr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0403 151 187</a:t>
            </a:r>
            <a:br>
              <a:rPr lang="en-US" sz="1100" spc="300" dirty="0">
                <a:solidFill>
                  <a:schemeClr val="bg1">
                    <a:lumMod val="95000"/>
                  </a:schemeClr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</a:br>
            <a:r>
              <a:rPr lang="en-US" sz="1100" spc="300" dirty="0">
                <a:solidFill>
                  <a:schemeClr val="bg1">
                    <a:lumMod val="95000"/>
                  </a:schemeClr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emily.j.duffy@gmail.com</a:t>
            </a:r>
            <a:br>
              <a:rPr lang="en-US" sz="1100" spc="300" dirty="0">
                <a:solidFill>
                  <a:schemeClr val="bg1">
                    <a:lumMod val="95000"/>
                  </a:schemeClr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</a:br>
            <a:r>
              <a:rPr lang="en-US" sz="1100" spc="300" dirty="0">
                <a:solidFill>
                  <a:schemeClr val="bg1">
                    <a:lumMod val="95000"/>
                  </a:schemeClr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www.ejddesign.com.au</a:t>
            </a:r>
          </a:p>
          <a:p>
            <a:pPr algn="r"/>
            <a:endParaRPr lang="en-US" dirty="0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DB731492-A086-9D55-93F9-9345B96FFA6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5509" y="2518913"/>
            <a:ext cx="11322107" cy="37874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786868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FB0C4E-CFD1-503A-A76C-ABA76520AD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929662"/>
            <a:ext cx="5521187" cy="387713"/>
          </a:xfrm>
          <a:solidFill>
            <a:schemeClr val="bg1">
              <a:lumMod val="95000"/>
            </a:schemeClr>
          </a:solidFill>
        </p:spPr>
        <p:txBody>
          <a:bodyPr tIns="90000" bIns="90000" anchor="ctr">
            <a:normAutofit fontScale="90000"/>
          </a:bodyPr>
          <a:lstStyle/>
          <a:p>
            <a:r>
              <a:rPr lang="en-AU" sz="1800" spc="600" dirty="0">
                <a:solidFill>
                  <a:schemeClr val="tx1"/>
                </a:solidFill>
              </a:rPr>
              <a:t>    </a:t>
            </a:r>
            <a:r>
              <a:rPr lang="en-AU" sz="1800" spc="8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MIXED-USE DEVELOPMENT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48D17700-FF9F-B83A-4F49-DB53054DD40C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14727" y="1916113"/>
            <a:ext cx="4861070" cy="4084624"/>
          </a:xfrm>
        </p:spPr>
        <p:txBody>
          <a:bodyPr lIns="0" tIns="0" rIns="0" bIns="0" anchor="t">
            <a:noAutofit/>
          </a:bodyPr>
          <a:lstStyle/>
          <a:p>
            <a:pPr>
              <a:lnSpc>
                <a:spcPct val="150000"/>
              </a:lnSpc>
            </a:pPr>
            <a:r>
              <a:rPr lang="en-AU" b="1" spc="500" dirty="0">
                <a:solidFill>
                  <a:schemeClr val="bg1">
                    <a:lumMod val="85000"/>
                  </a:schemeClr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CLIENT: </a:t>
            </a:r>
            <a:r>
              <a:rPr lang="en-AU" spc="500" dirty="0">
                <a:solidFill>
                  <a:schemeClr val="bg1">
                    <a:lumMod val="85000"/>
                  </a:schemeClr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NMT DEVELOPMENTS</a:t>
            </a:r>
          </a:p>
          <a:p>
            <a:pPr>
              <a:lnSpc>
                <a:spcPct val="150000"/>
              </a:lnSpc>
            </a:pPr>
            <a:endParaRPr lang="en-AU" spc="500" dirty="0">
              <a:solidFill>
                <a:schemeClr val="bg1">
                  <a:lumMod val="85000"/>
                </a:schemeClr>
              </a:solidFill>
              <a:latin typeface="Calibri Light" panose="020F0302020204030204" pitchFamily="34" charset="0"/>
              <a:ea typeface="Calibri Light" panose="020F0302020204030204" pitchFamily="34" charset="0"/>
              <a:cs typeface="Calibri Light" panose="020F0302020204030204" pitchFamily="34" charset="0"/>
            </a:endParaRPr>
          </a:p>
          <a:p>
            <a:pPr>
              <a:lnSpc>
                <a:spcPct val="150000"/>
              </a:lnSpc>
            </a:pPr>
            <a:r>
              <a:rPr lang="en-AU" b="1" spc="500" dirty="0">
                <a:solidFill>
                  <a:schemeClr val="bg1">
                    <a:lumMod val="85000"/>
                  </a:schemeClr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PROJECT: </a:t>
            </a:r>
            <a:r>
              <a:rPr lang="en-AU" spc="500" dirty="0">
                <a:solidFill>
                  <a:schemeClr val="bg1">
                    <a:lumMod val="85000"/>
                  </a:schemeClr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MIXED-USE COMPRISING OFFICE, APARTMENT &amp; STUDIO</a:t>
            </a:r>
          </a:p>
          <a:p>
            <a:pPr>
              <a:lnSpc>
                <a:spcPct val="150000"/>
              </a:lnSpc>
            </a:pPr>
            <a:endParaRPr lang="en-AU" spc="500" dirty="0">
              <a:solidFill>
                <a:schemeClr val="bg1">
                  <a:lumMod val="85000"/>
                </a:schemeClr>
              </a:solidFill>
              <a:latin typeface="Calibri Light" panose="020F0302020204030204" pitchFamily="34" charset="0"/>
              <a:ea typeface="Calibri Light" panose="020F0302020204030204" pitchFamily="34" charset="0"/>
              <a:cs typeface="Calibri Light" panose="020F0302020204030204" pitchFamily="34" charset="0"/>
            </a:endParaRPr>
          </a:p>
          <a:p>
            <a:pPr>
              <a:lnSpc>
                <a:spcPct val="150000"/>
              </a:lnSpc>
            </a:pPr>
            <a:r>
              <a:rPr lang="en-AU" b="1" spc="500" dirty="0">
                <a:solidFill>
                  <a:schemeClr val="bg1">
                    <a:lumMod val="85000"/>
                  </a:schemeClr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DESIGNER: </a:t>
            </a:r>
            <a:r>
              <a:rPr lang="en-AU" spc="500" dirty="0">
                <a:solidFill>
                  <a:schemeClr val="bg1">
                    <a:lumMod val="85000"/>
                  </a:schemeClr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EMILY DUFFY</a:t>
            </a:r>
          </a:p>
          <a:p>
            <a:pPr>
              <a:lnSpc>
                <a:spcPct val="150000"/>
              </a:lnSpc>
            </a:pPr>
            <a:endParaRPr lang="en-AU" spc="500" dirty="0">
              <a:solidFill>
                <a:schemeClr val="bg1">
                  <a:lumMod val="85000"/>
                </a:schemeClr>
              </a:solidFill>
              <a:latin typeface="Calibri Light" panose="020F0302020204030204" pitchFamily="34" charset="0"/>
              <a:ea typeface="Calibri Light" panose="020F0302020204030204" pitchFamily="34" charset="0"/>
              <a:cs typeface="Calibri Light" panose="020F0302020204030204" pitchFamily="34" charset="0"/>
            </a:endParaRPr>
          </a:p>
          <a:p>
            <a:pPr>
              <a:lnSpc>
                <a:spcPct val="150000"/>
              </a:lnSpc>
            </a:pPr>
            <a:r>
              <a:rPr lang="en-AU" b="1" spc="500" dirty="0">
                <a:solidFill>
                  <a:schemeClr val="bg1">
                    <a:lumMod val="85000"/>
                  </a:schemeClr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DATE: 	</a:t>
            </a:r>
            <a:r>
              <a:rPr lang="en-AU" spc="500" dirty="0">
                <a:solidFill>
                  <a:schemeClr val="bg1">
                    <a:lumMod val="85000"/>
                  </a:schemeClr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SEPTEMBER 2026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A512A9AC-01A8-5D31-236F-655AD634872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65967" y="929662"/>
            <a:ext cx="5580146" cy="5576599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8F8354A2-FCDF-52CF-20E9-39848686954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264241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6E9C33D-60BA-CE3A-49E4-95901E2865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Picture 26">
            <a:extLst>
              <a:ext uri="{FF2B5EF4-FFF2-40B4-BE49-F238E27FC236}">
                <a16:creationId xmlns:a16="http://schemas.microsoft.com/office/drawing/2014/main" id="{853B8BA9-D1BA-0B61-DAE3-2E4A78A2401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66577" y="808094"/>
            <a:ext cx="5828636" cy="5828636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87FE06EA-77E2-4C15-8D59-E86AB6CE40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908050"/>
            <a:ext cx="3935897" cy="387713"/>
          </a:xfrm>
          <a:solidFill>
            <a:schemeClr val="bg1">
              <a:lumMod val="95000"/>
            </a:schemeClr>
          </a:solidFill>
        </p:spPr>
        <p:txBody>
          <a:bodyPr tIns="90000" bIns="90000" anchor="ctr">
            <a:normAutofit fontScale="90000"/>
          </a:bodyPr>
          <a:lstStyle/>
          <a:p>
            <a:r>
              <a:rPr lang="en-AU" sz="1800" spc="600" dirty="0">
                <a:solidFill>
                  <a:schemeClr val="tx1"/>
                </a:solidFill>
              </a:rPr>
              <a:t>    </a:t>
            </a:r>
            <a:r>
              <a:rPr lang="en-AU" sz="1800" spc="8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PROJECT BRIEF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69AD81B3-6EA1-E129-C381-DB928FD30F7B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587375" y="1915463"/>
            <a:ext cx="3780995" cy="4144617"/>
          </a:xfrm>
        </p:spPr>
        <p:txBody>
          <a:bodyPr lIns="0" tIns="0" rIns="0" bIns="0" anchor="t">
            <a:noAutofit/>
          </a:bodyPr>
          <a:lstStyle/>
          <a:p>
            <a:pPr marL="171450" indent="-17145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spc="500" dirty="0">
                <a:solidFill>
                  <a:schemeClr val="bg1">
                    <a:lumMod val="85000"/>
                  </a:schemeClr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GROUND</a:t>
            </a:r>
            <a:r>
              <a:rPr lang="en-US" spc="300" dirty="0">
                <a:solidFill>
                  <a:schemeClr val="bg1">
                    <a:lumMod val="85000"/>
                  </a:schemeClr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 FLOOR OFFICE TENANCY</a:t>
            </a:r>
          </a:p>
          <a:p>
            <a:pPr>
              <a:lnSpc>
                <a:spcPct val="150000"/>
              </a:lnSpc>
            </a:pPr>
            <a:endParaRPr lang="en-US" spc="300" dirty="0">
              <a:solidFill>
                <a:schemeClr val="bg1">
                  <a:lumMod val="85000"/>
                </a:schemeClr>
              </a:solidFill>
              <a:latin typeface="Calibri Light" panose="020F0302020204030204" pitchFamily="34" charset="0"/>
              <a:ea typeface="Calibri Light" panose="020F0302020204030204" pitchFamily="34" charset="0"/>
              <a:cs typeface="Calibri Light" panose="020F0302020204030204" pitchFamily="34" charset="0"/>
            </a:endParaRPr>
          </a:p>
          <a:p>
            <a:pPr marL="171450" indent="-17145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spc="300" dirty="0">
                <a:solidFill>
                  <a:schemeClr val="bg1">
                    <a:lumMod val="85000"/>
                  </a:schemeClr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FIRST FLOOR APARTMENT &amp; STUDIO</a:t>
            </a:r>
          </a:p>
          <a:p>
            <a:pPr marL="171450" indent="-171450">
              <a:lnSpc>
                <a:spcPct val="150000"/>
              </a:lnSpc>
              <a:buFont typeface="Wingdings" panose="05000000000000000000" pitchFamily="2" charset="2"/>
              <a:buChar char="§"/>
            </a:pPr>
            <a:endParaRPr lang="en-US" spc="300" dirty="0">
              <a:solidFill>
                <a:schemeClr val="bg1">
                  <a:lumMod val="85000"/>
                </a:schemeClr>
              </a:solidFill>
              <a:latin typeface="Calibri Light" panose="020F0302020204030204" pitchFamily="34" charset="0"/>
              <a:ea typeface="Calibri Light" panose="020F0302020204030204" pitchFamily="34" charset="0"/>
              <a:cs typeface="Calibri Light" panose="020F0302020204030204" pitchFamily="34" charset="0"/>
            </a:endParaRPr>
          </a:p>
          <a:p>
            <a:pPr marL="171450" indent="-17145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spc="300" dirty="0">
                <a:solidFill>
                  <a:schemeClr val="bg1">
                    <a:lumMod val="85000"/>
                  </a:schemeClr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MODERN DESIGN GROUNDED IN LOCAL CHARACTER &amp; PLACE</a:t>
            </a:r>
          </a:p>
          <a:p>
            <a:pPr>
              <a:lnSpc>
                <a:spcPct val="150000"/>
              </a:lnSpc>
            </a:pPr>
            <a:endParaRPr lang="en-US" spc="300" dirty="0">
              <a:solidFill>
                <a:schemeClr val="bg1">
                  <a:lumMod val="85000"/>
                </a:schemeClr>
              </a:solidFill>
              <a:latin typeface="Calibri Light" panose="020F0302020204030204" pitchFamily="34" charset="0"/>
              <a:ea typeface="Calibri Light" panose="020F0302020204030204" pitchFamily="34" charset="0"/>
              <a:cs typeface="Calibri Light" panose="020F0302020204030204" pitchFamily="34" charset="0"/>
            </a:endParaRPr>
          </a:p>
          <a:p>
            <a:pPr marL="171450" indent="-17145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spc="300" dirty="0">
                <a:solidFill>
                  <a:schemeClr val="bg1">
                    <a:lumMod val="85000"/>
                  </a:schemeClr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COMPLIANT WITH CITY OF PERTH PLANNING REQUIREMENTS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FFFB227-0C61-431F-F230-95C46C0A096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944065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EE2AAB7-BB46-C716-2BB5-02CA4584A9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05003469-6396-F40A-7DA5-9A70080F570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11846" y="1241384"/>
            <a:ext cx="7786361" cy="5616616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67AADB46-1D51-2A55-EC34-214207E107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1287" y="848588"/>
            <a:ext cx="4411846" cy="387713"/>
          </a:xfrm>
          <a:solidFill>
            <a:schemeClr val="bg1">
              <a:lumMod val="95000"/>
            </a:schemeClr>
          </a:solidFill>
        </p:spPr>
        <p:txBody>
          <a:bodyPr tIns="90000" bIns="90000" anchor="ctr">
            <a:normAutofit fontScale="90000"/>
          </a:bodyPr>
          <a:lstStyle/>
          <a:p>
            <a:r>
              <a:rPr lang="en-AU" sz="1800" spc="600" dirty="0">
                <a:solidFill>
                  <a:schemeClr val="tx1"/>
                </a:solidFill>
              </a:rPr>
              <a:t>    </a:t>
            </a:r>
            <a:r>
              <a:rPr lang="en-AU" sz="1800" spc="8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LOCATION &amp; CONTEXT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E0A2CF3D-CB8E-65E0-5A9D-47191594019B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587375" y="1922913"/>
            <a:ext cx="4347527" cy="4125923"/>
          </a:xfrm>
        </p:spPr>
        <p:txBody>
          <a:bodyPr lIns="0" tIns="0" rIns="0" bIns="0" anchor="t">
            <a:normAutofit/>
          </a:bodyPr>
          <a:lstStyle/>
          <a:p>
            <a:pPr marL="171450" indent="-18000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spc="500" dirty="0">
                <a:solidFill>
                  <a:schemeClr val="bg1">
                    <a:lumMod val="85000"/>
                  </a:schemeClr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PRIME CITY-FRINGE</a:t>
            </a:r>
          </a:p>
          <a:p>
            <a:pPr marL="171450" indent="-180000">
              <a:lnSpc>
                <a:spcPct val="150000"/>
              </a:lnSpc>
              <a:buFont typeface="Wingdings" panose="05000000000000000000" pitchFamily="2" charset="2"/>
              <a:buChar char="§"/>
            </a:pPr>
            <a:endParaRPr lang="en-US" spc="500" dirty="0">
              <a:solidFill>
                <a:schemeClr val="bg1">
                  <a:lumMod val="85000"/>
                </a:schemeClr>
              </a:solidFill>
              <a:latin typeface="Calibri Light" panose="020F0302020204030204" pitchFamily="34" charset="0"/>
              <a:ea typeface="Calibri Light" panose="020F0302020204030204" pitchFamily="34" charset="0"/>
              <a:cs typeface="Calibri Light" panose="020F0302020204030204" pitchFamily="34" charset="0"/>
            </a:endParaRPr>
          </a:p>
          <a:p>
            <a:pPr marL="171450" indent="-18000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spc="500" dirty="0">
                <a:solidFill>
                  <a:schemeClr val="bg1">
                    <a:lumMod val="85000"/>
                  </a:schemeClr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WELLINGTON SQUARE</a:t>
            </a:r>
          </a:p>
          <a:p>
            <a:pPr marL="171450" indent="-180000">
              <a:lnSpc>
                <a:spcPct val="150000"/>
              </a:lnSpc>
              <a:buFont typeface="Wingdings" panose="05000000000000000000" pitchFamily="2" charset="2"/>
              <a:buChar char="§"/>
            </a:pPr>
            <a:endParaRPr lang="en-US" spc="500" dirty="0">
              <a:solidFill>
                <a:schemeClr val="bg1">
                  <a:lumMod val="85000"/>
                </a:schemeClr>
              </a:solidFill>
              <a:latin typeface="Calibri Light" panose="020F0302020204030204" pitchFamily="34" charset="0"/>
              <a:ea typeface="Calibri Light" panose="020F0302020204030204" pitchFamily="34" charset="0"/>
              <a:cs typeface="Calibri Light" panose="020F0302020204030204" pitchFamily="34" charset="0"/>
            </a:endParaRPr>
          </a:p>
          <a:p>
            <a:pPr marL="171450" indent="-18000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spc="500" dirty="0">
                <a:solidFill>
                  <a:schemeClr val="bg1">
                    <a:lumMod val="85000"/>
                  </a:schemeClr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PERTH CBD &amp; RIVER</a:t>
            </a:r>
          </a:p>
          <a:p>
            <a:pPr marL="171450" indent="-180000">
              <a:lnSpc>
                <a:spcPct val="150000"/>
              </a:lnSpc>
              <a:buFont typeface="Wingdings" panose="05000000000000000000" pitchFamily="2" charset="2"/>
              <a:buChar char="§"/>
            </a:pPr>
            <a:endParaRPr lang="en-US" spc="500" dirty="0">
              <a:solidFill>
                <a:schemeClr val="bg1">
                  <a:lumMod val="85000"/>
                </a:schemeClr>
              </a:solidFill>
              <a:latin typeface="Calibri Light" panose="020F0302020204030204" pitchFamily="34" charset="0"/>
              <a:ea typeface="Calibri Light" panose="020F0302020204030204" pitchFamily="34" charset="0"/>
              <a:cs typeface="Calibri Light" panose="020F0302020204030204" pitchFamily="34" charset="0"/>
            </a:endParaRPr>
          </a:p>
          <a:p>
            <a:pPr marL="171450" indent="-18000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spc="500" dirty="0">
                <a:solidFill>
                  <a:schemeClr val="bg1">
                    <a:lumMod val="85000"/>
                  </a:schemeClr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PUBLIC TRANSPORT</a:t>
            </a:r>
          </a:p>
          <a:p>
            <a:pPr marL="171450" indent="-180000">
              <a:lnSpc>
                <a:spcPct val="150000"/>
              </a:lnSpc>
              <a:buFont typeface="Wingdings" panose="05000000000000000000" pitchFamily="2" charset="2"/>
              <a:buChar char="§"/>
            </a:pPr>
            <a:endParaRPr lang="en-US" spc="500" dirty="0">
              <a:solidFill>
                <a:schemeClr val="bg1">
                  <a:lumMod val="85000"/>
                </a:schemeClr>
              </a:solidFill>
              <a:latin typeface="Calibri Light" panose="020F0302020204030204" pitchFamily="34" charset="0"/>
              <a:ea typeface="Calibri Light" panose="020F0302020204030204" pitchFamily="34" charset="0"/>
              <a:cs typeface="Calibri Light" panose="020F0302020204030204" pitchFamily="34" charset="0"/>
            </a:endParaRPr>
          </a:p>
          <a:p>
            <a:pPr marL="171450" indent="-18000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spc="500" dirty="0">
                <a:solidFill>
                  <a:schemeClr val="bg1">
                    <a:lumMod val="85000"/>
                  </a:schemeClr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CITY VIEWS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712A721B-DD5F-C573-99DD-A634A0D64B2E}"/>
              </a:ext>
            </a:extLst>
          </p:cNvPr>
          <p:cNvCxnSpPr>
            <a:cxnSpLocks/>
          </p:cNvCxnSpPr>
          <p:nvPr/>
        </p:nvCxnSpPr>
        <p:spPr>
          <a:xfrm>
            <a:off x="0" y="1236301"/>
            <a:ext cx="12192000" cy="0"/>
          </a:xfrm>
          <a:prstGeom prst="line">
            <a:avLst/>
          </a:prstGeom>
          <a:ln w="6350"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3E0FA42F-E59E-92AB-2296-6BBA03AB8FCE}"/>
              </a:ext>
            </a:extLst>
          </p:cNvPr>
          <p:cNvCxnSpPr>
            <a:cxnSpLocks/>
          </p:cNvCxnSpPr>
          <p:nvPr/>
        </p:nvCxnSpPr>
        <p:spPr>
          <a:xfrm>
            <a:off x="4400558" y="0"/>
            <a:ext cx="0" cy="6858000"/>
          </a:xfrm>
          <a:prstGeom prst="line">
            <a:avLst/>
          </a:prstGeom>
          <a:ln w="6350"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6541909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F8B5A0F-FEC0-D342-7431-7C0778FCF57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18E553-5D44-110E-C3D0-11EE7F9A5D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913202"/>
            <a:ext cx="3433970" cy="387713"/>
          </a:xfrm>
          <a:solidFill>
            <a:schemeClr val="bg1">
              <a:lumMod val="95000"/>
            </a:schemeClr>
          </a:solidFill>
        </p:spPr>
        <p:txBody>
          <a:bodyPr tIns="90000" bIns="90000" anchor="ctr">
            <a:normAutofit fontScale="90000"/>
          </a:bodyPr>
          <a:lstStyle/>
          <a:p>
            <a:r>
              <a:rPr lang="en-AU" sz="1800" spc="600" dirty="0">
                <a:solidFill>
                  <a:schemeClr val="tx1"/>
                </a:solidFill>
              </a:rPr>
              <a:t>    </a:t>
            </a:r>
            <a:r>
              <a:rPr lang="en-AU" sz="1800" spc="8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SITE ANALYSIS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8A352DC8-CE6E-E9C0-6B95-B8B16A5B6CF6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587376" y="1911411"/>
            <a:ext cx="4720120" cy="4750904"/>
          </a:xfrm>
        </p:spPr>
        <p:txBody>
          <a:bodyPr lIns="0" tIns="0" rIns="0" bIns="0" anchor="t">
            <a:noAutofit/>
          </a:bodyPr>
          <a:lstStyle/>
          <a:p>
            <a:pPr marL="171450" indent="-18000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spc="500" dirty="0">
                <a:solidFill>
                  <a:schemeClr val="bg1">
                    <a:lumMod val="85000"/>
                  </a:schemeClr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505M² SITE</a:t>
            </a:r>
          </a:p>
          <a:p>
            <a:pPr marL="171450" indent="-180000">
              <a:lnSpc>
                <a:spcPct val="150000"/>
              </a:lnSpc>
              <a:buFont typeface="Wingdings" panose="05000000000000000000" pitchFamily="2" charset="2"/>
              <a:buChar char="§"/>
            </a:pPr>
            <a:endParaRPr lang="en-US" spc="500" dirty="0">
              <a:solidFill>
                <a:schemeClr val="bg1">
                  <a:lumMod val="85000"/>
                </a:schemeClr>
              </a:solidFill>
              <a:latin typeface="Calibri Light" panose="020F0302020204030204" pitchFamily="34" charset="0"/>
              <a:ea typeface="Calibri Light" panose="020F0302020204030204" pitchFamily="34" charset="0"/>
              <a:cs typeface="Calibri Light" panose="020F0302020204030204" pitchFamily="34" charset="0"/>
            </a:endParaRPr>
          </a:p>
          <a:p>
            <a:pPr marL="171450" indent="-18000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spc="500" dirty="0">
                <a:solidFill>
                  <a:schemeClr val="bg1">
                    <a:lumMod val="85000"/>
                  </a:schemeClr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REAR RIGHT OF WAY ACCESS</a:t>
            </a:r>
          </a:p>
          <a:p>
            <a:pPr marL="171450" indent="-180000">
              <a:lnSpc>
                <a:spcPct val="150000"/>
              </a:lnSpc>
              <a:buFont typeface="Wingdings" panose="05000000000000000000" pitchFamily="2" charset="2"/>
              <a:buChar char="§"/>
            </a:pPr>
            <a:endParaRPr lang="en-US" spc="500" dirty="0">
              <a:solidFill>
                <a:schemeClr val="bg1">
                  <a:lumMod val="85000"/>
                </a:schemeClr>
              </a:solidFill>
              <a:latin typeface="Calibri Light" panose="020F0302020204030204" pitchFamily="34" charset="0"/>
              <a:ea typeface="Calibri Light" panose="020F0302020204030204" pitchFamily="34" charset="0"/>
              <a:cs typeface="Calibri Light" panose="020F0302020204030204" pitchFamily="34" charset="0"/>
            </a:endParaRPr>
          </a:p>
          <a:p>
            <a:pPr marL="171450" indent="-18000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spc="500" dirty="0">
                <a:solidFill>
                  <a:schemeClr val="bg1">
                    <a:lumMod val="85000"/>
                  </a:schemeClr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FLAT SITE SUITABLE FOR REDEVELOPMENT</a:t>
            </a:r>
          </a:p>
          <a:p>
            <a:pPr marL="171450" indent="-180000">
              <a:lnSpc>
                <a:spcPct val="150000"/>
              </a:lnSpc>
              <a:buFont typeface="Wingdings" panose="05000000000000000000" pitchFamily="2" charset="2"/>
              <a:buChar char="§"/>
            </a:pPr>
            <a:endParaRPr lang="en-US" spc="500" dirty="0">
              <a:solidFill>
                <a:schemeClr val="bg1">
                  <a:lumMod val="85000"/>
                </a:schemeClr>
              </a:solidFill>
              <a:latin typeface="Calibri Light" panose="020F0302020204030204" pitchFamily="34" charset="0"/>
              <a:ea typeface="Calibri Light" panose="020F0302020204030204" pitchFamily="34" charset="0"/>
              <a:cs typeface="Calibri Light" panose="020F0302020204030204" pitchFamily="34" charset="0"/>
            </a:endParaRPr>
          </a:p>
          <a:p>
            <a:pPr marL="171450" indent="-18000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spc="500" dirty="0">
                <a:solidFill>
                  <a:schemeClr val="bg1">
                    <a:lumMod val="85000"/>
                  </a:schemeClr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NORTH: SINGLE STOREY OFFICE</a:t>
            </a:r>
          </a:p>
          <a:p>
            <a:pPr marL="171450" indent="-180000">
              <a:lnSpc>
                <a:spcPct val="150000"/>
              </a:lnSpc>
              <a:buFont typeface="Wingdings" panose="05000000000000000000" pitchFamily="2" charset="2"/>
              <a:buChar char="§"/>
            </a:pPr>
            <a:endParaRPr lang="en-US" spc="500" dirty="0">
              <a:solidFill>
                <a:schemeClr val="bg1">
                  <a:lumMod val="85000"/>
                </a:schemeClr>
              </a:solidFill>
              <a:latin typeface="Calibri Light" panose="020F0302020204030204" pitchFamily="34" charset="0"/>
              <a:ea typeface="Calibri Light" panose="020F0302020204030204" pitchFamily="34" charset="0"/>
              <a:cs typeface="Calibri Light" panose="020F0302020204030204" pitchFamily="34" charset="0"/>
            </a:endParaRPr>
          </a:p>
          <a:p>
            <a:pPr marL="171450" indent="-18000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spc="500" dirty="0">
                <a:solidFill>
                  <a:schemeClr val="bg1">
                    <a:lumMod val="85000"/>
                  </a:schemeClr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EAST: ROW + 5 STOREY APARTMENTS</a:t>
            </a:r>
          </a:p>
          <a:p>
            <a:pPr marL="171450" indent="-180000">
              <a:lnSpc>
                <a:spcPct val="150000"/>
              </a:lnSpc>
              <a:buFont typeface="Wingdings" panose="05000000000000000000" pitchFamily="2" charset="2"/>
              <a:buChar char="§"/>
            </a:pPr>
            <a:endParaRPr lang="en-US" spc="500" dirty="0">
              <a:solidFill>
                <a:schemeClr val="bg1">
                  <a:lumMod val="85000"/>
                </a:schemeClr>
              </a:solidFill>
              <a:latin typeface="Calibri Light" panose="020F0302020204030204" pitchFamily="34" charset="0"/>
              <a:ea typeface="Calibri Light" panose="020F0302020204030204" pitchFamily="34" charset="0"/>
              <a:cs typeface="Calibri Light" panose="020F0302020204030204" pitchFamily="34" charset="0"/>
            </a:endParaRPr>
          </a:p>
          <a:p>
            <a:pPr marL="171450" indent="-18000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spc="500" dirty="0">
                <a:solidFill>
                  <a:schemeClr val="bg1">
                    <a:lumMod val="85000"/>
                  </a:schemeClr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SOUTH: 5 STOREY APARTMENTS</a:t>
            </a:r>
          </a:p>
          <a:p>
            <a:pPr marL="171450" indent="-180000">
              <a:lnSpc>
                <a:spcPct val="150000"/>
              </a:lnSpc>
              <a:buFont typeface="Wingdings" panose="05000000000000000000" pitchFamily="2" charset="2"/>
              <a:buChar char="§"/>
            </a:pPr>
            <a:endParaRPr lang="en-US" spc="500" dirty="0">
              <a:solidFill>
                <a:schemeClr val="bg1">
                  <a:lumMod val="85000"/>
                </a:schemeClr>
              </a:solidFill>
              <a:latin typeface="Calibri Light" panose="020F0302020204030204" pitchFamily="34" charset="0"/>
              <a:ea typeface="Calibri Light" panose="020F0302020204030204" pitchFamily="34" charset="0"/>
              <a:cs typeface="Calibri Light" panose="020F0302020204030204" pitchFamily="34" charset="0"/>
            </a:endParaRPr>
          </a:p>
          <a:p>
            <a:pPr marL="171450" indent="-18000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spc="500" dirty="0">
                <a:solidFill>
                  <a:schemeClr val="bg1">
                    <a:lumMod val="85000"/>
                  </a:schemeClr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WEST: BENNETT STREET &amp; WELLINGTON SQUARE</a:t>
            </a:r>
          </a:p>
          <a:p>
            <a:pPr marL="171450" indent="-180000">
              <a:lnSpc>
                <a:spcPct val="200000"/>
              </a:lnSpc>
              <a:buFont typeface="Wingdings" panose="05000000000000000000" pitchFamily="2" charset="2"/>
              <a:buChar char="§"/>
            </a:pPr>
            <a:endParaRPr lang="en-US" spc="500" dirty="0">
              <a:solidFill>
                <a:schemeClr val="bg1">
                  <a:lumMod val="85000"/>
                </a:schemeClr>
              </a:solidFill>
              <a:latin typeface="Calibri Light" panose="020F0302020204030204" pitchFamily="34" charset="0"/>
              <a:ea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36989EF0-0B66-D47C-A466-447C66CEBFA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31058" y="742856"/>
            <a:ext cx="5818155" cy="5818155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B50B8592-4BCE-470B-D218-6078D956068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921929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766949D-2808-8B5E-03C3-E387F3E7BC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7C9234-3E60-70D3-7A6A-D4B6D54891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908050"/>
            <a:ext cx="3110949" cy="387713"/>
          </a:xfrm>
          <a:solidFill>
            <a:schemeClr val="bg1">
              <a:lumMod val="95000"/>
            </a:schemeClr>
          </a:solidFill>
        </p:spPr>
        <p:txBody>
          <a:bodyPr tIns="90000" bIns="90000" anchor="ctr">
            <a:normAutofit fontScale="90000"/>
          </a:bodyPr>
          <a:lstStyle/>
          <a:p>
            <a:r>
              <a:rPr lang="en-AU" sz="1800" spc="600" dirty="0">
                <a:solidFill>
                  <a:schemeClr val="tx1"/>
                </a:solidFill>
              </a:rPr>
              <a:t>    </a:t>
            </a:r>
            <a:r>
              <a:rPr lang="en-AU" sz="1800" spc="8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CONSTRAINTS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A21AB9CD-BE68-929F-A5C9-FA8F43BF9CB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9713" y="1928664"/>
            <a:ext cx="6408903" cy="4084624"/>
          </a:xfrm>
        </p:spPr>
        <p:txBody>
          <a:bodyPr lIns="0" tIns="0" rIns="0" bIns="0" anchor="t">
            <a:noAutofit/>
          </a:bodyPr>
          <a:lstStyle/>
          <a:p>
            <a:pPr marL="171450" indent="-17145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spc="500" dirty="0">
                <a:solidFill>
                  <a:schemeClr val="bg1">
                    <a:lumMod val="85000"/>
                  </a:schemeClr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WESTERN SUN</a:t>
            </a:r>
          </a:p>
          <a:p>
            <a:pPr marL="171450" indent="-171450">
              <a:lnSpc>
                <a:spcPct val="150000"/>
              </a:lnSpc>
              <a:buFont typeface="Wingdings" panose="05000000000000000000" pitchFamily="2" charset="2"/>
              <a:buChar char="§"/>
            </a:pPr>
            <a:endParaRPr lang="en-US" spc="500" dirty="0">
              <a:solidFill>
                <a:schemeClr val="bg1">
                  <a:lumMod val="85000"/>
                </a:schemeClr>
              </a:solidFill>
              <a:latin typeface="Calibri Light" panose="020F0302020204030204" pitchFamily="34" charset="0"/>
              <a:ea typeface="Calibri Light" panose="020F0302020204030204" pitchFamily="34" charset="0"/>
              <a:cs typeface="Calibri Light" panose="020F0302020204030204" pitchFamily="34" charset="0"/>
            </a:endParaRPr>
          </a:p>
          <a:p>
            <a:pPr marL="171450" indent="-17145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spc="500" dirty="0">
                <a:solidFill>
                  <a:schemeClr val="bg1">
                    <a:lumMod val="85000"/>
                  </a:schemeClr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TRAFFIC NOISE</a:t>
            </a:r>
          </a:p>
          <a:p>
            <a:pPr>
              <a:lnSpc>
                <a:spcPct val="150000"/>
              </a:lnSpc>
            </a:pPr>
            <a:endParaRPr lang="en-US" spc="500" dirty="0">
              <a:solidFill>
                <a:schemeClr val="bg1">
                  <a:lumMod val="85000"/>
                </a:schemeClr>
              </a:solidFill>
              <a:latin typeface="Calibri Light" panose="020F0302020204030204" pitchFamily="34" charset="0"/>
              <a:ea typeface="Calibri Light" panose="020F0302020204030204" pitchFamily="34" charset="0"/>
              <a:cs typeface="Calibri Light" panose="020F0302020204030204" pitchFamily="34" charset="0"/>
            </a:endParaRPr>
          </a:p>
          <a:p>
            <a:pPr marL="171450" indent="-17145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spc="500" dirty="0">
                <a:solidFill>
                  <a:schemeClr val="bg1">
                    <a:lumMod val="85000"/>
                  </a:schemeClr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FUTURE NORTHERN DEVELOPMENT</a:t>
            </a:r>
          </a:p>
          <a:p>
            <a:pPr marL="171450" indent="-171450">
              <a:lnSpc>
                <a:spcPct val="150000"/>
              </a:lnSpc>
              <a:buFont typeface="Wingdings" panose="05000000000000000000" pitchFamily="2" charset="2"/>
              <a:buChar char="§"/>
            </a:pPr>
            <a:endParaRPr lang="en-US" spc="500" dirty="0">
              <a:solidFill>
                <a:schemeClr val="bg1">
                  <a:lumMod val="85000"/>
                </a:schemeClr>
              </a:solidFill>
              <a:latin typeface="Calibri Light" panose="020F0302020204030204" pitchFamily="34" charset="0"/>
              <a:ea typeface="Calibri Light" panose="020F0302020204030204" pitchFamily="34" charset="0"/>
              <a:cs typeface="Calibri Light" panose="020F0302020204030204" pitchFamily="34" charset="0"/>
            </a:endParaRPr>
          </a:p>
          <a:p>
            <a:pPr marL="171450" indent="-17145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spc="500" dirty="0">
                <a:solidFill>
                  <a:schemeClr val="bg1">
                    <a:lumMod val="85000"/>
                  </a:schemeClr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PRIVACY REQUIREMENTS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C396FA43-4132-F32E-BBA8-0C7EC0C3359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9703" y="4310554"/>
            <a:ext cx="3388030" cy="225000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362B49F2-D01F-BD10-82AE-09F84E68B6F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51183" y="4310554"/>
            <a:ext cx="4000000" cy="2250000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F6EF7DA7-5EEA-D9B7-5142-C41EF7448F8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124633" y="4310554"/>
            <a:ext cx="3508689" cy="22500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57966FFB-B866-AC6F-E6C8-DB013C87BAE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941693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261E24-539A-F9CC-7050-94739B87BC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17">
            <a:extLst>
              <a:ext uri="{FF2B5EF4-FFF2-40B4-BE49-F238E27FC236}">
                <a16:creationId xmlns:a16="http://schemas.microsoft.com/office/drawing/2014/main" id="{51CD3C7E-6925-283A-CDA0-257FDB910F9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74526" y="4148725"/>
            <a:ext cx="3452843" cy="2304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E2476CA2-FF3C-082A-F9A3-80F6CC558C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908050"/>
            <a:ext cx="3508514" cy="387713"/>
          </a:xfrm>
          <a:solidFill>
            <a:schemeClr val="bg1">
              <a:lumMod val="95000"/>
            </a:schemeClr>
          </a:solidFill>
        </p:spPr>
        <p:txBody>
          <a:bodyPr tIns="90000" bIns="90000" anchor="ctr">
            <a:normAutofit fontScale="90000"/>
          </a:bodyPr>
          <a:lstStyle/>
          <a:p>
            <a:r>
              <a:rPr lang="en-AU" sz="1800" spc="600" dirty="0">
                <a:solidFill>
                  <a:schemeClr val="tx1"/>
                </a:solidFill>
              </a:rPr>
              <a:t>    </a:t>
            </a:r>
            <a:r>
              <a:rPr lang="en-AU" sz="1800" spc="8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OPPORTUNITIES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DFEB84B1-5A8D-516E-11C2-19612E1988E3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14161" y="1916113"/>
            <a:ext cx="6408903" cy="4084624"/>
          </a:xfrm>
        </p:spPr>
        <p:txBody>
          <a:bodyPr lIns="0" tIns="0" rIns="0" bIns="0" anchor="t">
            <a:noAutofit/>
          </a:bodyPr>
          <a:lstStyle/>
          <a:p>
            <a:pPr marL="171450" indent="-171450">
              <a:lnSpc>
                <a:spcPts val="2000"/>
              </a:lnSpc>
              <a:buFont typeface="Wingdings" panose="05000000000000000000" pitchFamily="2" charset="2"/>
              <a:buChar char="§"/>
            </a:pPr>
            <a:r>
              <a:rPr lang="en-US" spc="500" dirty="0">
                <a:solidFill>
                  <a:schemeClr val="bg1">
                    <a:lumMod val="85000"/>
                  </a:schemeClr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PARKLAND OUTLOOK</a:t>
            </a:r>
          </a:p>
          <a:p>
            <a:pPr marL="171450" indent="-171450">
              <a:lnSpc>
                <a:spcPts val="2000"/>
              </a:lnSpc>
              <a:buFont typeface="Wingdings" panose="05000000000000000000" pitchFamily="2" charset="2"/>
              <a:buChar char="§"/>
            </a:pPr>
            <a:endParaRPr lang="en-US" spc="500" dirty="0">
              <a:solidFill>
                <a:schemeClr val="bg1">
                  <a:lumMod val="85000"/>
                </a:schemeClr>
              </a:solidFill>
              <a:latin typeface="Calibri Light" panose="020F0302020204030204" pitchFamily="34" charset="0"/>
              <a:ea typeface="Calibri Light" panose="020F0302020204030204" pitchFamily="34" charset="0"/>
              <a:cs typeface="Calibri Light" panose="020F0302020204030204" pitchFamily="34" charset="0"/>
            </a:endParaRPr>
          </a:p>
          <a:p>
            <a:pPr marL="171450" indent="-171450">
              <a:lnSpc>
                <a:spcPts val="2000"/>
              </a:lnSpc>
              <a:buFont typeface="Wingdings" panose="05000000000000000000" pitchFamily="2" charset="2"/>
              <a:buChar char="§"/>
            </a:pPr>
            <a:r>
              <a:rPr lang="en-US" spc="500" dirty="0">
                <a:solidFill>
                  <a:schemeClr val="bg1">
                    <a:lumMod val="85000"/>
                  </a:schemeClr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PROXIMITY TO PUBLIC TRANSPORT</a:t>
            </a:r>
          </a:p>
          <a:p>
            <a:pPr marL="171450" indent="-171450">
              <a:lnSpc>
                <a:spcPts val="2000"/>
              </a:lnSpc>
              <a:buFont typeface="Wingdings" panose="05000000000000000000" pitchFamily="2" charset="2"/>
              <a:buChar char="§"/>
            </a:pPr>
            <a:endParaRPr lang="en-US" spc="500" dirty="0">
              <a:solidFill>
                <a:schemeClr val="bg1">
                  <a:lumMod val="85000"/>
                </a:schemeClr>
              </a:solidFill>
              <a:latin typeface="Calibri Light" panose="020F0302020204030204" pitchFamily="34" charset="0"/>
              <a:ea typeface="Calibri Light" panose="020F0302020204030204" pitchFamily="34" charset="0"/>
              <a:cs typeface="Calibri Light" panose="020F0302020204030204" pitchFamily="34" charset="0"/>
            </a:endParaRPr>
          </a:p>
          <a:p>
            <a:pPr marL="171450" indent="-171450">
              <a:lnSpc>
                <a:spcPts val="2000"/>
              </a:lnSpc>
              <a:buFont typeface="Wingdings" panose="05000000000000000000" pitchFamily="2" charset="2"/>
              <a:buChar char="§"/>
            </a:pPr>
            <a:r>
              <a:rPr lang="en-US" spc="500" dirty="0">
                <a:solidFill>
                  <a:schemeClr val="bg1">
                    <a:lumMod val="85000"/>
                  </a:schemeClr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REAR VEHICLE ACCESS</a:t>
            </a:r>
          </a:p>
          <a:p>
            <a:pPr marL="171450" indent="-171450">
              <a:lnSpc>
                <a:spcPts val="2000"/>
              </a:lnSpc>
              <a:buFont typeface="Wingdings" panose="05000000000000000000" pitchFamily="2" charset="2"/>
              <a:buChar char="§"/>
            </a:pPr>
            <a:endParaRPr lang="en-US" spc="500" dirty="0">
              <a:solidFill>
                <a:schemeClr val="bg1">
                  <a:lumMod val="85000"/>
                </a:schemeClr>
              </a:solidFill>
              <a:latin typeface="Calibri Light" panose="020F0302020204030204" pitchFamily="34" charset="0"/>
              <a:ea typeface="Calibri Light" panose="020F0302020204030204" pitchFamily="34" charset="0"/>
              <a:cs typeface="Calibri Light" panose="020F0302020204030204" pitchFamily="34" charset="0"/>
            </a:endParaRPr>
          </a:p>
          <a:p>
            <a:pPr marL="171450" indent="-171450">
              <a:lnSpc>
                <a:spcPts val="2000"/>
              </a:lnSpc>
              <a:buFont typeface="Wingdings" panose="05000000000000000000" pitchFamily="2" charset="2"/>
              <a:buChar char="§"/>
            </a:pPr>
            <a:r>
              <a:rPr lang="en-US" spc="500" dirty="0">
                <a:solidFill>
                  <a:schemeClr val="bg1">
                    <a:lumMod val="85000"/>
                  </a:schemeClr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FLEXIBLE MIXED-USE PROGRAM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DA2ADCB3-429C-445A-BACA-10321844BB9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4161" y="4148725"/>
            <a:ext cx="3147010" cy="2304000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53F2E358-D769-CA81-F53C-DB6ACEA6AF0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907763" y="4148725"/>
            <a:ext cx="4120172" cy="2304000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7452F296-C160-61E6-CDA5-03FAAE830B9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257890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FB9AAEA-1F19-7AA6-34EF-9A0A17F7879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>
            <a:extLst>
              <a:ext uri="{FF2B5EF4-FFF2-40B4-BE49-F238E27FC236}">
                <a16:creationId xmlns:a16="http://schemas.microsoft.com/office/drawing/2014/main" id="{DD8E6D05-4A96-638B-329A-6E16C244F3F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17579" y="1053029"/>
            <a:ext cx="6533070" cy="4751942"/>
          </a:xfrm>
          <a:prstGeom prst="rect">
            <a:avLst/>
          </a:prstGeom>
        </p:spPr>
      </p:pic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3F9659F7-A3BE-6A26-E63C-E25DCD73A1B0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587375" y="1924153"/>
            <a:ext cx="4001877" cy="4084624"/>
          </a:xfrm>
        </p:spPr>
        <p:txBody>
          <a:bodyPr lIns="0" tIns="0" rIns="0" bIns="0" anchor="t">
            <a:noAutofit/>
          </a:bodyPr>
          <a:lstStyle/>
          <a:p>
            <a:pPr marL="171450" indent="-17145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spc="500" dirty="0">
                <a:solidFill>
                  <a:schemeClr val="bg1">
                    <a:lumMod val="85000"/>
                  </a:schemeClr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COMMERCIAL/RESIDENTIAL ZONING</a:t>
            </a:r>
          </a:p>
          <a:p>
            <a:pPr marL="171450" indent="-171450">
              <a:lnSpc>
                <a:spcPct val="150000"/>
              </a:lnSpc>
              <a:buFont typeface="Wingdings" panose="05000000000000000000" pitchFamily="2" charset="2"/>
              <a:buChar char="§"/>
            </a:pPr>
            <a:endParaRPr lang="en-US" spc="500" dirty="0">
              <a:solidFill>
                <a:schemeClr val="bg1">
                  <a:lumMod val="85000"/>
                </a:schemeClr>
              </a:solidFill>
              <a:latin typeface="Calibri Light" panose="020F0302020204030204" pitchFamily="34" charset="0"/>
              <a:ea typeface="Calibri Light" panose="020F0302020204030204" pitchFamily="34" charset="0"/>
              <a:cs typeface="Calibri Light" panose="020F0302020204030204" pitchFamily="34" charset="0"/>
            </a:endParaRPr>
          </a:p>
          <a:p>
            <a:pPr marL="171450" indent="-17145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spc="500" dirty="0">
                <a:solidFill>
                  <a:schemeClr val="bg1">
                    <a:lumMod val="85000"/>
                  </a:schemeClr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PLOT RATIO 3:1</a:t>
            </a:r>
          </a:p>
          <a:p>
            <a:pPr marL="171450" indent="-171450">
              <a:lnSpc>
                <a:spcPct val="150000"/>
              </a:lnSpc>
              <a:buFont typeface="Wingdings" panose="05000000000000000000" pitchFamily="2" charset="2"/>
              <a:buChar char="§"/>
            </a:pPr>
            <a:endParaRPr lang="en-US" spc="500" dirty="0">
              <a:solidFill>
                <a:schemeClr val="bg1">
                  <a:lumMod val="85000"/>
                </a:schemeClr>
              </a:solidFill>
              <a:latin typeface="Calibri Light" panose="020F0302020204030204" pitchFamily="34" charset="0"/>
              <a:ea typeface="Calibri Light" panose="020F0302020204030204" pitchFamily="34" charset="0"/>
              <a:cs typeface="Calibri Light" panose="020F0302020204030204" pitchFamily="34" charset="0"/>
            </a:endParaRPr>
          </a:p>
          <a:p>
            <a:pPr marL="171450" indent="-17145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spc="500" dirty="0">
                <a:solidFill>
                  <a:schemeClr val="bg1">
                    <a:lumMod val="85000"/>
                  </a:schemeClr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MAXIMUM BUILDING HEIGHT 21M</a:t>
            </a:r>
          </a:p>
          <a:p>
            <a:pPr marL="171450" indent="-171450">
              <a:lnSpc>
                <a:spcPct val="150000"/>
              </a:lnSpc>
              <a:buFont typeface="Wingdings" panose="05000000000000000000" pitchFamily="2" charset="2"/>
              <a:buChar char="§"/>
            </a:pPr>
            <a:endParaRPr lang="en-US" spc="500" dirty="0">
              <a:solidFill>
                <a:schemeClr val="bg1">
                  <a:lumMod val="85000"/>
                </a:schemeClr>
              </a:solidFill>
              <a:latin typeface="Calibri Light" panose="020F0302020204030204" pitchFamily="34" charset="0"/>
              <a:ea typeface="Calibri Light" panose="020F0302020204030204" pitchFamily="34" charset="0"/>
              <a:cs typeface="Calibri Light" panose="020F0302020204030204" pitchFamily="34" charset="0"/>
            </a:endParaRPr>
          </a:p>
          <a:p>
            <a:pPr marL="171450" indent="-17145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spc="500" dirty="0">
                <a:solidFill>
                  <a:schemeClr val="bg1">
                    <a:lumMod val="85000"/>
                  </a:schemeClr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NCC COMPLIANCE</a:t>
            </a:r>
          </a:p>
          <a:p>
            <a:pPr marL="171450" indent="-171450">
              <a:lnSpc>
                <a:spcPct val="150000"/>
              </a:lnSpc>
              <a:buFont typeface="Wingdings" panose="05000000000000000000" pitchFamily="2" charset="2"/>
              <a:buChar char="§"/>
            </a:pPr>
            <a:endParaRPr lang="en-US" spc="500" dirty="0">
              <a:solidFill>
                <a:schemeClr val="bg1">
                  <a:lumMod val="85000"/>
                </a:schemeClr>
              </a:solidFill>
              <a:latin typeface="Calibri Light" panose="020F0302020204030204" pitchFamily="34" charset="0"/>
              <a:ea typeface="Calibri Light" panose="020F0302020204030204" pitchFamily="34" charset="0"/>
              <a:cs typeface="Calibri Light" panose="020F0302020204030204" pitchFamily="34" charset="0"/>
            </a:endParaRPr>
          </a:p>
          <a:p>
            <a:pPr marL="171450" indent="-17145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spc="500" dirty="0">
                <a:solidFill>
                  <a:schemeClr val="bg1">
                    <a:lumMod val="85000"/>
                  </a:schemeClr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LIVABLE HOUSING &amp; ACCESSIBILITY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BB0A780-1AF1-CE98-6D10-8BF1E8E529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908050"/>
            <a:ext cx="4393098" cy="387713"/>
          </a:xfrm>
          <a:solidFill>
            <a:schemeClr val="bg1">
              <a:lumMod val="95000"/>
            </a:schemeClr>
          </a:solidFill>
        </p:spPr>
        <p:txBody>
          <a:bodyPr tIns="90000" bIns="90000" anchor="ctr">
            <a:normAutofit fontScale="90000"/>
          </a:bodyPr>
          <a:lstStyle/>
          <a:p>
            <a:r>
              <a:rPr lang="en-AU" sz="1800" spc="600" dirty="0">
                <a:solidFill>
                  <a:schemeClr val="tx1"/>
                </a:solidFill>
              </a:rPr>
              <a:t>    </a:t>
            </a:r>
            <a:r>
              <a:rPr lang="en-AU" sz="1800" spc="8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PLANNING CONTROLS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50B3A553-1369-12B4-46F8-45CBF43FF59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974019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A7C2802-29F4-C44A-97FF-801FB6D0F7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B7F306-B93A-18F0-8823-DBFC4F15AF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908050"/>
            <a:ext cx="12192000" cy="387713"/>
          </a:xfrm>
          <a:solidFill>
            <a:schemeClr val="bg1">
              <a:lumMod val="95000"/>
            </a:schemeClr>
          </a:solidFill>
        </p:spPr>
        <p:txBody>
          <a:bodyPr tIns="90000" bIns="90000" anchor="ctr">
            <a:normAutofit fontScale="90000"/>
          </a:bodyPr>
          <a:lstStyle/>
          <a:p>
            <a:r>
              <a:rPr lang="en-AU" sz="1800" spc="600" dirty="0">
                <a:solidFill>
                  <a:schemeClr val="tx1"/>
                </a:solidFill>
              </a:rPr>
              <a:t>    </a:t>
            </a:r>
            <a:r>
              <a:rPr lang="en-AU" sz="1800" spc="8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CLIENT BRIEF</a:t>
            </a:r>
          </a:p>
        </p:txBody>
      </p:sp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F867F468-C3E9-A641-BBC5-4CAF50D9551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4663977"/>
              </p:ext>
            </p:extLst>
          </p:nvPr>
        </p:nvGraphicFramePr>
        <p:xfrm>
          <a:off x="587375" y="1916113"/>
          <a:ext cx="11017249" cy="425208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396598">
                  <a:extLst>
                    <a:ext uri="{9D8B030D-6E8A-4147-A177-3AD203B41FA5}">
                      <a16:colId xmlns:a16="http://schemas.microsoft.com/office/drawing/2014/main" val="380944996"/>
                    </a:ext>
                  </a:extLst>
                </a:gridCol>
                <a:gridCol w="3618665">
                  <a:extLst>
                    <a:ext uri="{9D8B030D-6E8A-4147-A177-3AD203B41FA5}">
                      <a16:colId xmlns:a16="http://schemas.microsoft.com/office/drawing/2014/main" val="2526921833"/>
                    </a:ext>
                  </a:extLst>
                </a:gridCol>
                <a:gridCol w="3001986">
                  <a:extLst>
                    <a:ext uri="{9D8B030D-6E8A-4147-A177-3AD203B41FA5}">
                      <a16:colId xmlns:a16="http://schemas.microsoft.com/office/drawing/2014/main" val="3132184191"/>
                    </a:ext>
                  </a:extLst>
                </a:gridCol>
              </a:tblGrid>
              <a:tr h="3767729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kumimoji="0" lang="en-US" sz="1400" b="1" i="0" u="none" strike="noStrike" kern="1200" cap="none" spc="500" normalizeH="0" baseline="0" noProof="0" dirty="0">
                          <a:ln>
                            <a:noFill/>
                          </a:ln>
                          <a:solidFill>
                            <a:schemeClr val="accent2">
                              <a:lumMod val="60000"/>
                              <a:lumOff val="40000"/>
                            </a:schemeClr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APARTMENT</a:t>
                      </a:r>
                    </a:p>
                    <a:p>
                      <a:pPr marL="171450" marR="0" lvl="0" indent="-171450" algn="l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§"/>
                        <a:tabLst/>
                        <a:defRPr/>
                      </a:pPr>
                      <a:endParaRPr kumimoji="0" lang="en-US" sz="1200" b="0" i="0" u="none" strike="noStrike" kern="1200" cap="none" spc="500" normalizeH="0" baseline="0" noProof="0" dirty="0">
                        <a:ln>
                          <a:noFill/>
                        </a:ln>
                        <a:solidFill>
                          <a:srgbClr val="FFFFFF">
                            <a:lumMod val="85000"/>
                          </a:srgbClr>
                        </a:solidFill>
                        <a:effectLst/>
                        <a:uLnTx/>
                        <a:uFillTx/>
                        <a:latin typeface="Calibri Light" panose="020F0302020204030204" pitchFamily="34" charset="0"/>
                        <a:ea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  <a:p>
                      <a:pPr marL="171450" marR="0" lvl="0" indent="-171450" algn="l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§"/>
                        <a:tabLst/>
                        <a:defRPr/>
                      </a:pPr>
                      <a:r>
                        <a:rPr kumimoji="0" lang="en-US" sz="1200" b="0" i="0" u="none" strike="noStrike" kern="1200" cap="none" spc="500" normalizeH="0" baseline="0" noProof="0" dirty="0">
                          <a:ln>
                            <a:noFill/>
                          </a:ln>
                          <a:solidFill>
                            <a:schemeClr val="accent2">
                              <a:lumMod val="20000"/>
                              <a:lumOff val="80000"/>
                            </a:schemeClr>
                          </a:solidFill>
                          <a:effectLst/>
                          <a:uLnTx/>
                          <a:uFillTx/>
                          <a:latin typeface="Calibri Light" panose="020F0302020204030204" pitchFamily="34" charset="0"/>
                          <a:ea typeface="Calibri Light" panose="020F0302020204030204" pitchFamily="34" charset="0"/>
                          <a:cs typeface="Calibri Light" panose="020F0302020204030204" pitchFamily="34" charset="0"/>
                        </a:rPr>
                        <a:t>APPROX 100M²</a:t>
                      </a:r>
                    </a:p>
                    <a:p>
                      <a:pPr marL="171450" marR="0" lvl="0" indent="-171450" algn="l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§"/>
                        <a:tabLst/>
                        <a:defRPr/>
                      </a:pPr>
                      <a:endParaRPr kumimoji="0" lang="en-US" sz="1200" b="0" i="0" u="none" strike="noStrike" kern="1200" cap="none" spc="500" normalizeH="0" baseline="0" noProof="0" dirty="0">
                        <a:ln>
                          <a:noFill/>
                        </a:ln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  <a:effectLst/>
                        <a:uLnTx/>
                        <a:uFillTx/>
                        <a:latin typeface="Calibri Light" panose="020F0302020204030204" pitchFamily="34" charset="0"/>
                        <a:ea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  <a:p>
                      <a:pPr marL="171450" marR="0" lvl="0" indent="-171450" algn="l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§"/>
                        <a:tabLst/>
                        <a:defRPr/>
                      </a:pPr>
                      <a:r>
                        <a:rPr kumimoji="0" lang="en-US" sz="1200" b="0" i="0" u="none" strike="noStrike" kern="1200" cap="none" spc="500" normalizeH="0" baseline="0" noProof="0" dirty="0">
                          <a:ln>
                            <a:noFill/>
                          </a:ln>
                          <a:solidFill>
                            <a:schemeClr val="accent2">
                              <a:lumMod val="20000"/>
                              <a:lumOff val="80000"/>
                            </a:schemeClr>
                          </a:solidFill>
                          <a:effectLst/>
                          <a:uLnTx/>
                          <a:uFillTx/>
                          <a:latin typeface="Calibri Light" panose="020F0302020204030204" pitchFamily="34" charset="0"/>
                          <a:ea typeface="Calibri Light" panose="020F0302020204030204" pitchFamily="34" charset="0"/>
                          <a:cs typeface="Calibri Light" panose="020F0302020204030204" pitchFamily="34" charset="0"/>
                        </a:rPr>
                        <a:t>MAIN BEDROOM &amp; ENSUITE</a:t>
                      </a:r>
                    </a:p>
                    <a:p>
                      <a:pPr marL="171450" marR="0" lvl="0" indent="-171450" algn="l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§"/>
                        <a:tabLst/>
                        <a:defRPr/>
                      </a:pPr>
                      <a:endParaRPr kumimoji="0" lang="en-US" sz="1200" b="0" i="0" u="none" strike="noStrike" kern="1200" cap="none" spc="500" normalizeH="0" baseline="0" noProof="0" dirty="0">
                        <a:ln>
                          <a:noFill/>
                        </a:ln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  <a:effectLst/>
                        <a:uLnTx/>
                        <a:uFillTx/>
                        <a:latin typeface="Calibri Light" panose="020F0302020204030204" pitchFamily="34" charset="0"/>
                        <a:ea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  <a:p>
                      <a:pPr marL="171450" marR="0" lvl="0" indent="-171450" algn="l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§"/>
                        <a:tabLst/>
                        <a:defRPr/>
                      </a:pPr>
                      <a:r>
                        <a:rPr kumimoji="0" lang="en-US" sz="1200" b="0" i="0" u="none" strike="noStrike" kern="1200" cap="none" spc="500" normalizeH="0" baseline="0" noProof="0" dirty="0">
                          <a:ln>
                            <a:noFill/>
                          </a:ln>
                          <a:solidFill>
                            <a:schemeClr val="accent2">
                              <a:lumMod val="20000"/>
                              <a:lumOff val="80000"/>
                            </a:schemeClr>
                          </a:solidFill>
                          <a:effectLst/>
                          <a:uLnTx/>
                          <a:uFillTx/>
                          <a:latin typeface="Calibri Light" panose="020F0302020204030204" pitchFamily="34" charset="0"/>
                          <a:ea typeface="Calibri Light" panose="020F0302020204030204" pitchFamily="34" charset="0"/>
                          <a:cs typeface="Calibri Light" panose="020F0302020204030204" pitchFamily="34" charset="0"/>
                        </a:rPr>
                        <a:t>TWO MINOR BEDROOMS</a:t>
                      </a:r>
                    </a:p>
                    <a:p>
                      <a:pPr marL="171450" marR="0" lvl="0" indent="-171450" algn="l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§"/>
                        <a:tabLst/>
                        <a:defRPr/>
                      </a:pPr>
                      <a:endParaRPr kumimoji="0" lang="en-US" sz="1200" b="0" i="0" u="none" strike="noStrike" kern="1200" cap="none" spc="500" normalizeH="0" baseline="0" noProof="0" dirty="0">
                        <a:ln>
                          <a:noFill/>
                        </a:ln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  <a:effectLst/>
                        <a:uLnTx/>
                        <a:uFillTx/>
                        <a:latin typeface="Calibri Light" panose="020F0302020204030204" pitchFamily="34" charset="0"/>
                        <a:ea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  <a:p>
                      <a:pPr marL="171450" marR="0" lvl="0" indent="-171450" algn="l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§"/>
                        <a:tabLst/>
                        <a:defRPr/>
                      </a:pPr>
                      <a:r>
                        <a:rPr kumimoji="0" lang="en-US" sz="1200" b="0" i="0" u="none" strike="noStrike" kern="1200" cap="none" spc="500" normalizeH="0" baseline="0" noProof="0" dirty="0">
                          <a:ln>
                            <a:noFill/>
                          </a:ln>
                          <a:solidFill>
                            <a:schemeClr val="accent2">
                              <a:lumMod val="20000"/>
                              <a:lumOff val="80000"/>
                            </a:schemeClr>
                          </a:solidFill>
                          <a:effectLst/>
                          <a:uLnTx/>
                          <a:uFillTx/>
                          <a:latin typeface="Calibri Light" panose="020F0302020204030204" pitchFamily="34" charset="0"/>
                          <a:ea typeface="Calibri Light" panose="020F0302020204030204" pitchFamily="34" charset="0"/>
                          <a:cs typeface="Calibri Light" panose="020F0302020204030204" pitchFamily="34" charset="0"/>
                        </a:rPr>
                        <a:t>OPEN PLAN LIVING</a:t>
                      </a:r>
                    </a:p>
                    <a:p>
                      <a:pPr marL="171450" marR="0" lvl="0" indent="-171450" algn="l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§"/>
                        <a:tabLst/>
                        <a:defRPr/>
                      </a:pPr>
                      <a:endParaRPr kumimoji="0" lang="en-US" sz="1200" b="0" i="0" u="none" strike="noStrike" kern="1200" cap="none" spc="500" normalizeH="0" baseline="0" noProof="0" dirty="0">
                        <a:ln>
                          <a:noFill/>
                        </a:ln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  <a:effectLst/>
                        <a:uLnTx/>
                        <a:uFillTx/>
                        <a:latin typeface="Calibri Light" panose="020F0302020204030204" pitchFamily="34" charset="0"/>
                        <a:ea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  <a:p>
                      <a:pPr marL="171450" marR="0" lvl="0" indent="-171450" algn="l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§"/>
                        <a:tabLst/>
                        <a:defRPr/>
                      </a:pPr>
                      <a:r>
                        <a:rPr kumimoji="0" lang="en-US" sz="1200" b="0" i="0" u="none" strike="noStrike" kern="1200" cap="none" spc="500" normalizeH="0" baseline="0" noProof="0" dirty="0">
                          <a:ln>
                            <a:noFill/>
                          </a:ln>
                          <a:solidFill>
                            <a:schemeClr val="accent2">
                              <a:lumMod val="20000"/>
                              <a:lumOff val="80000"/>
                            </a:schemeClr>
                          </a:solidFill>
                          <a:effectLst/>
                          <a:uLnTx/>
                          <a:uFillTx/>
                          <a:latin typeface="Calibri Light" panose="020F0302020204030204" pitchFamily="34" charset="0"/>
                          <a:ea typeface="Calibri Light" panose="020F0302020204030204" pitchFamily="34" charset="0"/>
                          <a:cs typeface="Calibri Light" panose="020F0302020204030204" pitchFamily="34" charset="0"/>
                        </a:rPr>
                        <a:t>OUTDOOR LIVING AREA</a:t>
                      </a:r>
                    </a:p>
                    <a:p>
                      <a:pPr marL="171450" marR="0" lvl="0" indent="-171450" algn="l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§"/>
                        <a:tabLst/>
                        <a:defRPr/>
                      </a:pPr>
                      <a:endParaRPr kumimoji="0" lang="en-US" sz="1200" b="0" i="0" u="none" strike="noStrike" kern="1200" cap="none" spc="500" normalizeH="0" baseline="0" noProof="0" dirty="0">
                        <a:ln>
                          <a:noFill/>
                        </a:ln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  <a:effectLst/>
                        <a:uLnTx/>
                        <a:uFillTx/>
                        <a:latin typeface="Calibri Light" panose="020F0302020204030204" pitchFamily="34" charset="0"/>
                        <a:ea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  <a:p>
                      <a:pPr marL="171450" marR="0" lvl="0" indent="-171450" algn="l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§"/>
                        <a:tabLst/>
                        <a:defRPr/>
                      </a:pPr>
                      <a:r>
                        <a:rPr kumimoji="0" lang="en-US" sz="1200" b="0" i="0" u="none" strike="noStrike" kern="1200" cap="none" spc="500" normalizeH="0" baseline="0" noProof="0" dirty="0">
                          <a:ln>
                            <a:noFill/>
                          </a:ln>
                          <a:solidFill>
                            <a:schemeClr val="accent2">
                              <a:lumMod val="20000"/>
                              <a:lumOff val="80000"/>
                            </a:schemeClr>
                          </a:solidFill>
                          <a:effectLst/>
                          <a:uLnTx/>
                          <a:uFillTx/>
                          <a:latin typeface="Calibri Light" panose="020F0302020204030204" pitchFamily="34" charset="0"/>
                          <a:ea typeface="Calibri Light" panose="020F0302020204030204" pitchFamily="34" charset="0"/>
                          <a:cs typeface="Calibri Light" panose="020F0302020204030204" pitchFamily="34" charset="0"/>
                        </a:rPr>
                        <a:t>STORAGE</a:t>
                      </a:r>
                    </a:p>
                    <a:p>
                      <a:pPr marL="171450" marR="0" lvl="0" indent="-171450" algn="l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§"/>
                        <a:tabLst/>
                        <a:defRPr/>
                      </a:pPr>
                      <a:endParaRPr kumimoji="0" lang="en-US" sz="1200" b="0" i="0" u="none" strike="noStrike" kern="1200" cap="none" spc="500" normalizeH="0" baseline="0" noProof="0" dirty="0">
                        <a:ln>
                          <a:noFill/>
                        </a:ln>
                        <a:solidFill>
                          <a:schemeClr val="accent2">
                            <a:lumMod val="20000"/>
                            <a:lumOff val="80000"/>
                          </a:schemeClr>
                        </a:solidFill>
                        <a:effectLst/>
                        <a:uLnTx/>
                        <a:uFillTx/>
                        <a:latin typeface="Calibri Light" panose="020F0302020204030204" pitchFamily="34" charset="0"/>
                        <a:ea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  <a:p>
                      <a:pPr marL="171450" marR="0" lvl="0" indent="-171450" algn="l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§"/>
                        <a:tabLst/>
                        <a:defRPr/>
                      </a:pPr>
                      <a:r>
                        <a:rPr kumimoji="0" lang="en-US" sz="1200" b="0" i="0" u="none" strike="noStrike" kern="1200" cap="none" spc="500" normalizeH="0" baseline="0" noProof="0" dirty="0">
                          <a:ln>
                            <a:noFill/>
                          </a:ln>
                          <a:solidFill>
                            <a:schemeClr val="accent2">
                              <a:lumMod val="20000"/>
                              <a:lumOff val="80000"/>
                            </a:schemeClr>
                          </a:solidFill>
                          <a:effectLst/>
                          <a:uLnTx/>
                          <a:uFillTx/>
                          <a:latin typeface="Calibri Light" panose="020F0302020204030204" pitchFamily="34" charset="0"/>
                          <a:ea typeface="Calibri Light" panose="020F0302020204030204" pitchFamily="34" charset="0"/>
                          <a:cs typeface="Calibri Light" panose="020F0302020204030204" pitchFamily="34" charset="0"/>
                        </a:rPr>
                        <a:t>SECURE PARKING</a:t>
                      </a:r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kumimoji="0" lang="en-US" sz="1400" b="1" i="0" u="none" strike="noStrike" kern="1200" cap="none" spc="500" normalizeH="0" baseline="0" noProof="0" dirty="0">
                          <a:ln>
                            <a:noFill/>
                          </a:ln>
                          <a:solidFill>
                            <a:schemeClr val="accent3">
                              <a:lumMod val="20000"/>
                              <a:lumOff val="80000"/>
                            </a:schemeClr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STUDIO</a:t>
                      </a:r>
                    </a:p>
                    <a:p>
                      <a:pPr marL="171450" marR="0" lvl="0" indent="-171450" algn="l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§"/>
                        <a:tabLst/>
                        <a:defRPr/>
                      </a:pPr>
                      <a:endParaRPr kumimoji="0" lang="en-US" sz="1200" b="0" i="0" u="none" strike="noStrike" kern="1200" cap="none" spc="500" normalizeH="0" baseline="0" noProof="0" dirty="0">
                        <a:ln>
                          <a:noFill/>
                        </a:ln>
                        <a:solidFill>
                          <a:srgbClr val="FFFFFF">
                            <a:lumMod val="85000"/>
                          </a:srgbClr>
                        </a:solidFill>
                        <a:effectLst/>
                        <a:uLnTx/>
                        <a:uFillTx/>
                        <a:latin typeface="Calibri Light" panose="020F0302020204030204" pitchFamily="34" charset="0"/>
                        <a:ea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  <a:p>
                      <a:pPr marL="171450" marR="0" lvl="0" indent="-171450" algn="l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§"/>
                        <a:tabLst/>
                        <a:defRPr/>
                      </a:pPr>
                      <a:r>
                        <a:rPr kumimoji="0" lang="en-US" sz="1200" b="0" i="0" u="none" strike="noStrike" kern="1200" cap="none" spc="500" normalizeH="0" baseline="0" noProof="0" dirty="0">
                          <a:ln>
                            <a:noFill/>
                          </a:ln>
                          <a:solidFill>
                            <a:srgbClr val="FEF6DA"/>
                          </a:solidFill>
                          <a:effectLst/>
                          <a:uLnTx/>
                          <a:uFillTx/>
                          <a:latin typeface="Calibri Light" panose="020F0302020204030204" pitchFamily="34" charset="0"/>
                          <a:ea typeface="Calibri Light" panose="020F0302020204030204" pitchFamily="34" charset="0"/>
                          <a:cs typeface="Calibri Light" panose="020F0302020204030204" pitchFamily="34" charset="0"/>
                        </a:rPr>
                        <a:t>APPROX 40-50M²</a:t>
                      </a:r>
                    </a:p>
                    <a:p>
                      <a:pPr marL="171450" marR="0" lvl="0" indent="-171450" algn="l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§"/>
                        <a:tabLst/>
                        <a:defRPr/>
                      </a:pPr>
                      <a:endParaRPr kumimoji="0" lang="en-US" sz="1200" b="0" i="0" u="none" strike="noStrike" kern="1200" cap="none" spc="500" normalizeH="0" baseline="0" noProof="0" dirty="0">
                        <a:ln>
                          <a:noFill/>
                        </a:ln>
                        <a:solidFill>
                          <a:srgbClr val="FEF6DA"/>
                        </a:solidFill>
                        <a:effectLst/>
                        <a:uLnTx/>
                        <a:uFillTx/>
                        <a:latin typeface="Calibri Light" panose="020F0302020204030204" pitchFamily="34" charset="0"/>
                        <a:ea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  <a:p>
                      <a:pPr marL="171450" marR="0" lvl="0" indent="-171450" algn="l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§"/>
                        <a:tabLst/>
                        <a:defRPr/>
                      </a:pPr>
                      <a:r>
                        <a:rPr kumimoji="0" lang="en-US" sz="1200" b="0" i="0" u="none" strike="noStrike" kern="1200" cap="none" spc="500" normalizeH="0" baseline="0" noProof="0" dirty="0">
                          <a:ln>
                            <a:noFill/>
                          </a:ln>
                          <a:solidFill>
                            <a:srgbClr val="FEF6DA"/>
                          </a:solidFill>
                          <a:effectLst/>
                          <a:uLnTx/>
                          <a:uFillTx/>
                          <a:latin typeface="Calibri Light" panose="020F0302020204030204" pitchFamily="34" charset="0"/>
                          <a:ea typeface="Calibri Light" panose="020F0302020204030204" pitchFamily="34" charset="0"/>
                          <a:cs typeface="Calibri Light" panose="020F0302020204030204" pitchFamily="34" charset="0"/>
                        </a:rPr>
                        <a:t>ONE BEDROOM</a:t>
                      </a:r>
                    </a:p>
                    <a:p>
                      <a:pPr marL="171450" marR="0" lvl="0" indent="-171450" algn="l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§"/>
                        <a:tabLst/>
                        <a:defRPr/>
                      </a:pPr>
                      <a:endParaRPr kumimoji="0" lang="en-US" sz="1200" b="0" i="0" u="none" strike="noStrike" kern="1200" cap="none" spc="500" normalizeH="0" baseline="0" noProof="0" dirty="0">
                        <a:ln>
                          <a:noFill/>
                        </a:ln>
                        <a:solidFill>
                          <a:srgbClr val="FEF6DA"/>
                        </a:solidFill>
                        <a:effectLst/>
                        <a:uLnTx/>
                        <a:uFillTx/>
                        <a:latin typeface="Calibri Light" panose="020F0302020204030204" pitchFamily="34" charset="0"/>
                        <a:ea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  <a:p>
                      <a:pPr marL="171450" marR="0" lvl="0" indent="-171450" algn="l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§"/>
                        <a:tabLst/>
                        <a:defRPr/>
                      </a:pPr>
                      <a:r>
                        <a:rPr kumimoji="0" lang="en-US" sz="1200" b="0" i="0" u="none" strike="noStrike" kern="1200" cap="none" spc="500" normalizeH="0" baseline="0" noProof="0" dirty="0">
                          <a:ln>
                            <a:noFill/>
                          </a:ln>
                          <a:solidFill>
                            <a:srgbClr val="FEF6DA"/>
                          </a:solidFill>
                          <a:effectLst/>
                          <a:uLnTx/>
                          <a:uFillTx/>
                          <a:latin typeface="Calibri Light" panose="020F0302020204030204" pitchFamily="34" charset="0"/>
                          <a:ea typeface="Calibri Light" panose="020F0302020204030204" pitchFamily="34" charset="0"/>
                          <a:cs typeface="Calibri Light" panose="020F0302020204030204" pitchFamily="34" charset="0"/>
                        </a:rPr>
                        <a:t>OPEN PLAN LIVING</a:t>
                      </a:r>
                    </a:p>
                    <a:p>
                      <a:pPr marL="171450" marR="0" lvl="0" indent="-171450" algn="l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§"/>
                        <a:tabLst/>
                        <a:defRPr/>
                      </a:pPr>
                      <a:endParaRPr kumimoji="0" lang="en-US" sz="1200" b="0" i="0" u="none" strike="noStrike" kern="1200" cap="none" spc="500" normalizeH="0" baseline="0" noProof="0" dirty="0">
                        <a:ln>
                          <a:noFill/>
                        </a:ln>
                        <a:solidFill>
                          <a:srgbClr val="FEF6DA"/>
                        </a:solidFill>
                        <a:effectLst/>
                        <a:uLnTx/>
                        <a:uFillTx/>
                        <a:latin typeface="Calibri Light" panose="020F0302020204030204" pitchFamily="34" charset="0"/>
                        <a:ea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  <a:p>
                      <a:pPr marL="171450" marR="0" lvl="0" indent="-171450" algn="l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§"/>
                        <a:tabLst/>
                        <a:defRPr/>
                      </a:pPr>
                      <a:r>
                        <a:rPr kumimoji="0" lang="en-US" sz="1200" b="0" i="0" u="none" strike="noStrike" kern="1200" cap="none" spc="500" normalizeH="0" baseline="0" noProof="0" dirty="0">
                          <a:ln>
                            <a:noFill/>
                          </a:ln>
                          <a:solidFill>
                            <a:srgbClr val="FEF6DA"/>
                          </a:solidFill>
                          <a:effectLst/>
                          <a:uLnTx/>
                          <a:uFillTx/>
                          <a:latin typeface="Calibri Light" panose="020F0302020204030204" pitchFamily="34" charset="0"/>
                          <a:ea typeface="Calibri Light" panose="020F0302020204030204" pitchFamily="34" charset="0"/>
                          <a:cs typeface="Calibri Light" panose="020F0302020204030204" pitchFamily="34" charset="0"/>
                        </a:rPr>
                        <a:t>OUTDOOR AREA</a:t>
                      </a:r>
                    </a:p>
                    <a:p>
                      <a:pPr marL="171450" marR="0" lvl="0" indent="-171450" algn="l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§"/>
                        <a:tabLst/>
                        <a:defRPr/>
                      </a:pPr>
                      <a:endParaRPr kumimoji="0" lang="en-US" sz="1200" b="0" i="0" u="none" strike="noStrike" kern="1200" cap="none" spc="500" normalizeH="0" baseline="0" noProof="0" dirty="0">
                        <a:ln>
                          <a:noFill/>
                        </a:ln>
                        <a:solidFill>
                          <a:srgbClr val="FEF6DA"/>
                        </a:solidFill>
                        <a:effectLst/>
                        <a:uLnTx/>
                        <a:uFillTx/>
                        <a:latin typeface="Calibri Light" panose="020F0302020204030204" pitchFamily="34" charset="0"/>
                        <a:ea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  <a:p>
                      <a:pPr marL="171450" marR="0" lvl="0" indent="-171450" algn="l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§"/>
                        <a:tabLst/>
                        <a:defRPr/>
                      </a:pPr>
                      <a:r>
                        <a:rPr kumimoji="0" lang="en-US" sz="1200" b="0" i="0" u="none" strike="noStrike" kern="1200" cap="none" spc="500" normalizeH="0" baseline="0" noProof="0" dirty="0">
                          <a:ln>
                            <a:noFill/>
                          </a:ln>
                          <a:solidFill>
                            <a:srgbClr val="FEF6DA"/>
                          </a:solidFill>
                          <a:effectLst/>
                          <a:uLnTx/>
                          <a:uFillTx/>
                          <a:latin typeface="Calibri Light" panose="020F0302020204030204" pitchFamily="34" charset="0"/>
                          <a:ea typeface="Calibri Light" panose="020F0302020204030204" pitchFamily="34" charset="0"/>
                          <a:cs typeface="Calibri Light" panose="020F0302020204030204" pitchFamily="34" charset="0"/>
                        </a:rPr>
                        <a:t>STORAGE</a:t>
                      </a:r>
                    </a:p>
                    <a:p>
                      <a:pPr marL="171450" marR="0" lvl="0" indent="-171450" algn="l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§"/>
                        <a:tabLst/>
                        <a:defRPr/>
                      </a:pPr>
                      <a:endParaRPr kumimoji="0" lang="en-US" sz="1200" b="0" i="0" u="none" strike="noStrike" kern="1200" cap="none" spc="500" normalizeH="0" baseline="0" noProof="0" dirty="0">
                        <a:ln>
                          <a:noFill/>
                        </a:ln>
                        <a:solidFill>
                          <a:srgbClr val="FEF6DA"/>
                        </a:solidFill>
                        <a:effectLst/>
                        <a:uLnTx/>
                        <a:uFillTx/>
                        <a:latin typeface="Calibri Light" panose="020F0302020204030204" pitchFamily="34" charset="0"/>
                        <a:ea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  <a:p>
                      <a:pPr marL="171450" marR="0" lvl="0" indent="-171450" algn="l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§"/>
                        <a:tabLst/>
                        <a:defRPr/>
                      </a:pPr>
                      <a:r>
                        <a:rPr kumimoji="0" lang="en-US" sz="1200" b="0" i="0" u="none" strike="noStrike" kern="1200" cap="none" spc="500" normalizeH="0" baseline="0" noProof="0" dirty="0">
                          <a:ln>
                            <a:noFill/>
                          </a:ln>
                          <a:solidFill>
                            <a:srgbClr val="FEF6DA"/>
                          </a:solidFill>
                          <a:effectLst/>
                          <a:uLnTx/>
                          <a:uFillTx/>
                          <a:latin typeface="Calibri Light" panose="020F0302020204030204" pitchFamily="34" charset="0"/>
                          <a:ea typeface="Calibri Light" panose="020F0302020204030204" pitchFamily="34" charset="0"/>
                          <a:cs typeface="Calibri Light" panose="020F0302020204030204" pitchFamily="34" charset="0"/>
                        </a:rPr>
                        <a:t>SECURE PARKING</a:t>
                      </a:r>
                    </a:p>
                    <a:p>
                      <a:pPr marL="171450" marR="0" lvl="0" indent="-171450" algn="l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§"/>
                        <a:tabLst/>
                        <a:defRPr/>
                      </a:pPr>
                      <a:endParaRPr kumimoji="0" lang="en-US" sz="1200" b="0" i="0" u="none" strike="noStrike" kern="1200" cap="none" spc="500" normalizeH="0" baseline="0" noProof="0" dirty="0">
                        <a:ln>
                          <a:noFill/>
                        </a:ln>
                        <a:solidFill>
                          <a:srgbClr val="FFFFFF">
                            <a:lumMod val="85000"/>
                          </a:srgbClr>
                        </a:solidFill>
                        <a:effectLst/>
                        <a:uLnTx/>
                        <a:uFillTx/>
                        <a:latin typeface="Calibri Light" panose="020F0302020204030204" pitchFamily="34" charset="0"/>
                        <a:ea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  <a:p>
                      <a:pPr>
                        <a:lnSpc>
                          <a:spcPct val="150000"/>
                        </a:lnSpc>
                      </a:pPr>
                      <a:endParaRPr lang="en-AU" dirty="0"/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kumimoji="0" lang="en-US" sz="1400" b="1" i="0" u="none" strike="noStrike" kern="1200" cap="none" spc="500" normalizeH="0" baseline="0" noProof="0" dirty="0">
                          <a:ln>
                            <a:noFill/>
                          </a:ln>
                          <a:solidFill>
                            <a:schemeClr val="tx2">
                              <a:lumMod val="25000"/>
                              <a:lumOff val="75000"/>
                            </a:schemeClr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OFFICE</a:t>
                      </a:r>
                    </a:p>
                    <a:p>
                      <a:pPr marL="171450" marR="0" lvl="0" indent="-171450" algn="l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§"/>
                        <a:tabLst/>
                        <a:defRPr/>
                      </a:pPr>
                      <a:endParaRPr kumimoji="0" lang="en-US" sz="1200" b="0" i="0" u="none" strike="noStrike" kern="1200" cap="none" spc="500" normalizeH="0" baseline="0" noProof="0" dirty="0">
                        <a:ln>
                          <a:noFill/>
                        </a:ln>
                        <a:solidFill>
                          <a:srgbClr val="FFFFFF">
                            <a:lumMod val="85000"/>
                          </a:srgbClr>
                        </a:solidFill>
                        <a:effectLst/>
                        <a:uLnTx/>
                        <a:uFillTx/>
                        <a:latin typeface="Calibri Light" panose="020F0302020204030204" pitchFamily="34" charset="0"/>
                        <a:ea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  <a:p>
                      <a:pPr marL="171450" marR="0" lvl="0" indent="-171450" algn="l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§"/>
                        <a:tabLst/>
                        <a:defRPr/>
                      </a:pPr>
                      <a:r>
                        <a:rPr kumimoji="0" lang="en-US" sz="1200" b="0" i="0" u="none" strike="noStrike" kern="1200" cap="none" spc="500" normalizeH="0" baseline="0" noProof="0" dirty="0">
                          <a:ln>
                            <a:noFill/>
                          </a:ln>
                          <a:solidFill>
                            <a:schemeClr val="accent4">
                              <a:lumMod val="20000"/>
                              <a:lumOff val="80000"/>
                            </a:schemeClr>
                          </a:solidFill>
                          <a:effectLst/>
                          <a:uLnTx/>
                          <a:uFillTx/>
                          <a:latin typeface="Calibri Light" panose="020F0302020204030204" pitchFamily="34" charset="0"/>
                          <a:ea typeface="Calibri Light" panose="020F0302020204030204" pitchFamily="34" charset="0"/>
                          <a:cs typeface="Calibri Light" panose="020F0302020204030204" pitchFamily="34" charset="0"/>
                        </a:rPr>
                        <a:t>APPROX 150M²</a:t>
                      </a:r>
                    </a:p>
                    <a:p>
                      <a:pPr marL="171450" marR="0" lvl="0" indent="-171450" algn="l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§"/>
                        <a:tabLst/>
                        <a:defRPr/>
                      </a:pPr>
                      <a:endParaRPr kumimoji="0" lang="en-US" sz="1200" b="0" i="0" u="none" strike="noStrike" kern="1200" cap="none" spc="500" normalizeH="0" baseline="0" noProof="0" dirty="0">
                        <a:ln>
                          <a:noFill/>
                        </a:ln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  <a:effectLst/>
                        <a:uLnTx/>
                        <a:uFillTx/>
                        <a:latin typeface="Calibri Light" panose="020F0302020204030204" pitchFamily="34" charset="0"/>
                        <a:ea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  <a:p>
                      <a:pPr marL="171450" marR="0" lvl="0" indent="-171450" algn="l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§"/>
                        <a:tabLst/>
                        <a:defRPr/>
                      </a:pPr>
                      <a:r>
                        <a:rPr kumimoji="0" lang="en-US" sz="1200" b="0" i="0" u="none" strike="noStrike" kern="1200" cap="none" spc="500" normalizeH="0" baseline="0" noProof="0" dirty="0">
                          <a:ln>
                            <a:noFill/>
                          </a:ln>
                          <a:solidFill>
                            <a:schemeClr val="accent4">
                              <a:lumMod val="20000"/>
                              <a:lumOff val="80000"/>
                            </a:schemeClr>
                          </a:solidFill>
                          <a:effectLst/>
                          <a:uLnTx/>
                          <a:uFillTx/>
                          <a:latin typeface="Calibri Light" panose="020F0302020204030204" pitchFamily="34" charset="0"/>
                          <a:ea typeface="Calibri Light" panose="020F0302020204030204" pitchFamily="34" charset="0"/>
                          <a:cs typeface="Calibri Light" panose="020F0302020204030204" pitchFamily="34" charset="0"/>
                        </a:rPr>
                        <a:t>FLEXIBLE WORKSPACE</a:t>
                      </a:r>
                    </a:p>
                    <a:p>
                      <a:pPr marL="171450" marR="0" lvl="0" indent="-171450" algn="l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§"/>
                        <a:tabLst/>
                        <a:defRPr/>
                      </a:pPr>
                      <a:endParaRPr kumimoji="0" lang="en-US" sz="1200" b="0" i="0" u="none" strike="noStrike" kern="1200" cap="none" spc="500" normalizeH="0" baseline="0" noProof="0" dirty="0">
                        <a:ln>
                          <a:noFill/>
                        </a:ln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  <a:effectLst/>
                        <a:uLnTx/>
                        <a:uFillTx/>
                        <a:latin typeface="Calibri Light" panose="020F0302020204030204" pitchFamily="34" charset="0"/>
                        <a:ea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  <a:p>
                      <a:pPr marL="171450" marR="0" lvl="0" indent="-171450" algn="l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§"/>
                        <a:tabLst/>
                        <a:defRPr/>
                      </a:pPr>
                      <a:r>
                        <a:rPr kumimoji="0" lang="en-US" sz="1200" b="0" i="0" u="none" strike="noStrike" kern="1200" cap="none" spc="500" normalizeH="0" baseline="0" noProof="0" dirty="0">
                          <a:ln>
                            <a:noFill/>
                          </a:ln>
                          <a:solidFill>
                            <a:schemeClr val="accent4">
                              <a:lumMod val="20000"/>
                              <a:lumOff val="80000"/>
                            </a:schemeClr>
                          </a:solidFill>
                          <a:effectLst/>
                          <a:uLnTx/>
                          <a:uFillTx/>
                          <a:latin typeface="Calibri Light" panose="020F0302020204030204" pitchFamily="34" charset="0"/>
                          <a:ea typeface="Calibri Light" panose="020F0302020204030204" pitchFamily="34" charset="0"/>
                          <a:cs typeface="Calibri Light" panose="020F0302020204030204" pitchFamily="34" charset="0"/>
                        </a:rPr>
                        <a:t>SHARED FACILITIES</a:t>
                      </a:r>
                    </a:p>
                    <a:p>
                      <a:pPr marL="171450" marR="0" lvl="0" indent="-171450" algn="l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§"/>
                        <a:tabLst/>
                        <a:defRPr/>
                      </a:pPr>
                      <a:endParaRPr kumimoji="0" lang="en-US" sz="1200" b="0" i="0" u="none" strike="noStrike" kern="1200" cap="none" spc="500" normalizeH="0" baseline="0" noProof="0" dirty="0">
                        <a:ln>
                          <a:noFill/>
                        </a:ln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  <a:effectLst/>
                        <a:uLnTx/>
                        <a:uFillTx/>
                        <a:latin typeface="Calibri Light" panose="020F0302020204030204" pitchFamily="34" charset="0"/>
                        <a:ea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  <a:p>
                      <a:pPr marL="171450" marR="0" lvl="0" indent="-171450" algn="l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§"/>
                        <a:tabLst/>
                        <a:defRPr/>
                      </a:pPr>
                      <a:r>
                        <a:rPr kumimoji="0" lang="en-US" sz="1200" b="0" i="0" u="none" strike="noStrike" kern="1200" cap="none" spc="500" normalizeH="0" baseline="0" noProof="0" dirty="0">
                          <a:ln>
                            <a:noFill/>
                          </a:ln>
                          <a:solidFill>
                            <a:schemeClr val="accent4">
                              <a:lumMod val="20000"/>
                              <a:lumOff val="80000"/>
                            </a:schemeClr>
                          </a:solidFill>
                          <a:effectLst/>
                          <a:uLnTx/>
                          <a:uFillTx/>
                          <a:latin typeface="Calibri Light" panose="020F0302020204030204" pitchFamily="34" charset="0"/>
                          <a:ea typeface="Calibri Light" panose="020F0302020204030204" pitchFamily="34" charset="0"/>
                          <a:cs typeface="Calibri Light" panose="020F0302020204030204" pitchFamily="34" charset="0"/>
                        </a:rPr>
                        <a:t>DIRECT STREET ACCESS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endParaRPr kumimoji="0" lang="en-US" sz="1200" b="0" i="0" u="none" strike="noStrike" kern="1200" cap="none" spc="500" normalizeH="0" baseline="0" noProof="0" dirty="0">
                        <a:ln>
                          <a:noFill/>
                        </a:ln>
                        <a:solidFill>
                          <a:schemeClr val="accent4">
                            <a:lumMod val="20000"/>
                            <a:lumOff val="80000"/>
                          </a:schemeClr>
                        </a:solidFill>
                        <a:effectLst/>
                        <a:uLnTx/>
                        <a:uFillTx/>
                        <a:latin typeface="Calibri Light" panose="020F0302020204030204" pitchFamily="34" charset="0"/>
                        <a:ea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  <a:p>
                      <a:pPr>
                        <a:lnSpc>
                          <a:spcPct val="150000"/>
                        </a:lnSpc>
                      </a:pPr>
                      <a:endParaRPr lang="en-AU" dirty="0"/>
                    </a:p>
                  </a:txBody>
                  <a:tcPr marL="0" marR="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0614853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346767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467D0A7-3284-015B-05F2-733EA513A8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C097C0-E1E8-8B53-9742-8C1F3F7945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8" y="908050"/>
            <a:ext cx="3093058" cy="387713"/>
          </a:xfrm>
          <a:solidFill>
            <a:schemeClr val="bg1">
              <a:lumMod val="95000"/>
            </a:schemeClr>
          </a:solidFill>
        </p:spPr>
        <p:txBody>
          <a:bodyPr tIns="90000" bIns="90000" anchor="ctr">
            <a:normAutofit fontScale="90000"/>
          </a:bodyPr>
          <a:lstStyle/>
          <a:p>
            <a:r>
              <a:rPr lang="en-AU" sz="1800" spc="600" dirty="0">
                <a:solidFill>
                  <a:schemeClr val="tx1"/>
                </a:solidFill>
              </a:rPr>
              <a:t>    </a:t>
            </a:r>
            <a:r>
              <a:rPr lang="en-AU" sz="1800" spc="8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INSPIRATION</a:t>
            </a:r>
          </a:p>
        </p:txBody>
      </p:sp>
      <p:sp>
        <p:nvSpPr>
          <p:cNvPr id="5" name="Text Placeholder 5">
            <a:extLst>
              <a:ext uri="{FF2B5EF4-FFF2-40B4-BE49-F238E27FC236}">
                <a16:creationId xmlns:a16="http://schemas.microsoft.com/office/drawing/2014/main" id="{9F8879DF-EBA7-44A4-82CF-4249F68D5B2A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347100" y="724619"/>
            <a:ext cx="7257525" cy="2061850"/>
          </a:xfrm>
        </p:spPr>
        <p:txBody>
          <a:bodyPr lIns="0" tIns="0" rIns="0" bIns="0" anchor="t">
            <a:noAutofit/>
          </a:bodyPr>
          <a:lstStyle/>
          <a:p>
            <a:pPr algn="r">
              <a:lnSpc>
                <a:spcPct val="200000"/>
              </a:lnSpc>
            </a:pPr>
            <a:r>
              <a:rPr lang="en-US" spc="500" dirty="0">
                <a:solidFill>
                  <a:schemeClr val="bg1">
                    <a:lumMod val="85000"/>
                  </a:schemeClr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INDUSTRIAL WAREHOUSE ARCHITECTURE</a:t>
            </a:r>
          </a:p>
          <a:p>
            <a:pPr algn="r">
              <a:lnSpc>
                <a:spcPct val="200000"/>
              </a:lnSpc>
            </a:pPr>
            <a:r>
              <a:rPr lang="en-US" spc="500" dirty="0">
                <a:solidFill>
                  <a:schemeClr val="bg1">
                    <a:lumMod val="85000"/>
                  </a:schemeClr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RHYTHMIC APERTURES, SYMMETRY, ORDER</a:t>
            </a:r>
          </a:p>
          <a:p>
            <a:pPr algn="r">
              <a:lnSpc>
                <a:spcPct val="200000"/>
              </a:lnSpc>
            </a:pPr>
            <a:r>
              <a:rPr lang="en-US" spc="500" dirty="0">
                <a:solidFill>
                  <a:schemeClr val="bg1">
                    <a:lumMod val="85000"/>
                  </a:schemeClr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FACE BRICK, GRIDDED GLAZING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16" name="Ink 15">
                <a:extLst>
                  <a:ext uri="{FF2B5EF4-FFF2-40B4-BE49-F238E27FC236}">
                    <a16:creationId xmlns:a16="http://schemas.microsoft.com/office/drawing/2014/main" id="{E89356BB-23C9-A9EA-E694-73A24415720F}"/>
                  </a:ext>
                </a:extLst>
              </p14:cNvPr>
              <p14:cNvContentPartPr/>
              <p14:nvPr/>
            </p14:nvContentPartPr>
            <p14:xfrm>
              <a:off x="6584626" y="1879503"/>
              <a:ext cx="360" cy="1440"/>
            </p14:xfrm>
          </p:contentPart>
        </mc:Choice>
        <mc:Fallback xmlns="">
          <p:pic>
            <p:nvPicPr>
              <p:cNvPr id="16" name="Ink 15">
                <a:extLst>
                  <a:ext uri="{FF2B5EF4-FFF2-40B4-BE49-F238E27FC236}">
                    <a16:creationId xmlns:a16="http://schemas.microsoft.com/office/drawing/2014/main" id="{E89356BB-23C9-A9EA-E694-73A24415720F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6578506" y="1873383"/>
                <a:ext cx="12600" cy="13680"/>
              </a:xfrm>
              <a:prstGeom prst="rect">
                <a:avLst/>
              </a:prstGeom>
            </p:spPr>
          </p:pic>
        </mc:Fallback>
      </mc:AlternateContent>
      <p:sp>
        <p:nvSpPr>
          <p:cNvPr id="23" name="TextBox 22">
            <a:extLst>
              <a:ext uri="{FF2B5EF4-FFF2-40B4-BE49-F238E27FC236}">
                <a16:creationId xmlns:a16="http://schemas.microsoft.com/office/drawing/2014/main" id="{35DC61B4-4D52-2433-47F5-289E657F9C58}"/>
              </a:ext>
            </a:extLst>
          </p:cNvPr>
          <p:cNvSpPr txBox="1"/>
          <p:nvPr/>
        </p:nvSpPr>
        <p:spPr>
          <a:xfrm>
            <a:off x="595613" y="3074614"/>
            <a:ext cx="1961072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kumimoji="0" lang="en-US" sz="900" b="0" i="0" u="none" strike="noStrike" kern="1200" cap="none" spc="50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BOANS </a:t>
            </a:r>
          </a:p>
          <a:p>
            <a:r>
              <a:rPr kumimoji="0" lang="en-US" sz="900" b="0" i="0" u="none" strike="noStrike" kern="1200" cap="none" spc="50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WAREHOUSE</a:t>
            </a:r>
            <a:endParaRPr lang="en-AU" sz="900" dirty="0">
              <a:solidFill>
                <a:schemeClr val="bg1">
                  <a:lumMod val="65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148A7BA1-599F-7F6B-1B36-1A071867EEB7}"/>
              </a:ext>
            </a:extLst>
          </p:cNvPr>
          <p:cNvSpPr txBox="1"/>
          <p:nvPr/>
        </p:nvSpPr>
        <p:spPr>
          <a:xfrm>
            <a:off x="8013119" y="3074614"/>
            <a:ext cx="2016525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kumimoji="0" lang="en-US" sz="900" b="0" i="0" u="none" strike="noStrike" kern="1200" cap="none" spc="50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MIDLAND RAILWAY WORKSHOPS</a:t>
            </a:r>
            <a:endParaRPr lang="en-AU" sz="900" dirty="0">
              <a:solidFill>
                <a:schemeClr val="bg1">
                  <a:lumMod val="65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D8D26B7C-062F-27E1-3757-D6F9046D9DA1}"/>
              </a:ext>
            </a:extLst>
          </p:cNvPr>
          <p:cNvSpPr txBox="1"/>
          <p:nvPr/>
        </p:nvSpPr>
        <p:spPr>
          <a:xfrm>
            <a:off x="4296128" y="3074614"/>
            <a:ext cx="1799872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kumimoji="0" lang="en-US" sz="900" b="0" i="0" u="none" strike="noStrike" kern="1200" cap="none" spc="50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EAST PERTH POWER STATION</a:t>
            </a:r>
            <a:endParaRPr lang="en-AU" sz="900" dirty="0">
              <a:solidFill>
                <a:schemeClr val="bg1">
                  <a:lumMod val="65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4C56932-1F97-77EB-5331-A8E70E89671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95613" y="3429000"/>
            <a:ext cx="3599743" cy="288000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6DF90AFD-3DE0-A1F6-33FB-C9C01C8FAFE5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296128" y="3429000"/>
            <a:ext cx="3599743" cy="288000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9E2F21D0-2E4F-8E35-70CB-C535A88A5B7E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013120" y="3429000"/>
            <a:ext cx="3591505" cy="288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205396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658598A-5AED-939F-BEE3-5ABC7D4BBE5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B6D166-A79C-5545-ADE1-A1D5EC332C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8" y="908050"/>
            <a:ext cx="3751988" cy="387713"/>
          </a:xfrm>
          <a:solidFill>
            <a:schemeClr val="bg1">
              <a:lumMod val="95000"/>
            </a:schemeClr>
          </a:solidFill>
        </p:spPr>
        <p:txBody>
          <a:bodyPr tIns="90000" bIns="90000" anchor="ctr">
            <a:normAutofit fontScale="90000"/>
          </a:bodyPr>
          <a:lstStyle/>
          <a:p>
            <a:r>
              <a:rPr lang="en-AU" sz="1800" spc="600" dirty="0">
                <a:solidFill>
                  <a:schemeClr val="tx1"/>
                </a:solidFill>
              </a:rPr>
              <a:t>    </a:t>
            </a:r>
            <a:r>
              <a:rPr lang="en-AU" sz="1800" spc="8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DESIGN CONCEPT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16" name="Ink 15">
                <a:extLst>
                  <a:ext uri="{FF2B5EF4-FFF2-40B4-BE49-F238E27FC236}">
                    <a16:creationId xmlns:a16="http://schemas.microsoft.com/office/drawing/2014/main" id="{69E4F74F-1F48-6427-EB8D-6DFAFCAE9F2B}"/>
                  </a:ext>
                </a:extLst>
              </p14:cNvPr>
              <p14:cNvContentPartPr/>
              <p14:nvPr/>
            </p14:nvContentPartPr>
            <p14:xfrm>
              <a:off x="6584626" y="1879503"/>
              <a:ext cx="360" cy="1440"/>
            </p14:xfrm>
          </p:contentPart>
        </mc:Choice>
        <mc:Fallback xmlns="">
          <p:pic>
            <p:nvPicPr>
              <p:cNvPr id="16" name="Ink 15">
                <a:extLst>
                  <a:ext uri="{FF2B5EF4-FFF2-40B4-BE49-F238E27FC236}">
                    <a16:creationId xmlns:a16="http://schemas.microsoft.com/office/drawing/2014/main" id="{69E4F74F-1F48-6427-EB8D-6DFAFCAE9F2B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6578506" y="1873383"/>
                <a:ext cx="12600" cy="13680"/>
              </a:xfrm>
              <a:prstGeom prst="rect">
                <a:avLst/>
              </a:prstGeom>
            </p:spPr>
          </p:pic>
        </mc:Fallback>
      </mc:AlternateContent>
      <p:sp>
        <p:nvSpPr>
          <p:cNvPr id="3" name="Text Placeholder 5">
            <a:extLst>
              <a:ext uri="{FF2B5EF4-FFF2-40B4-BE49-F238E27FC236}">
                <a16:creationId xmlns:a16="http://schemas.microsoft.com/office/drawing/2014/main" id="{2789C404-4A99-D072-E9BB-FBAD5BA07A60}"/>
              </a:ext>
            </a:extLst>
          </p:cNvPr>
          <p:cNvSpPr txBox="1">
            <a:spLocks/>
          </p:cNvSpPr>
          <p:nvPr/>
        </p:nvSpPr>
        <p:spPr>
          <a:xfrm>
            <a:off x="587375" y="1924153"/>
            <a:ext cx="4771804" cy="4084624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marL="0" indent="0" algn="l" defTabSz="914400" rtl="0" eaLnBrk="1" latinLnBrk="0" hangingPunct="1">
              <a:lnSpc>
                <a:spcPct val="140000"/>
              </a:lnSpc>
              <a:spcBef>
                <a:spcPts val="0"/>
              </a:spcBef>
              <a:buFont typeface="Arial" panose="020B0604020202020204" pitchFamily="34" charset="0"/>
              <a:buNone/>
              <a:defRPr sz="1200" b="0" i="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40000"/>
              </a:lnSpc>
              <a:spcBef>
                <a:spcPts val="500"/>
              </a:spcBef>
              <a:buFont typeface="Arial" panose="020B0604020202020204" pitchFamily="34" charset="0"/>
              <a:buNone/>
              <a:defRPr sz="1200" b="0" i="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140000"/>
              </a:lnSpc>
              <a:spcBef>
                <a:spcPts val="500"/>
              </a:spcBef>
              <a:buFont typeface="Arial" panose="020B0604020202020204" pitchFamily="34" charset="0"/>
              <a:buNone/>
              <a:defRPr sz="1200" b="0" i="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140000"/>
              </a:lnSpc>
              <a:spcBef>
                <a:spcPts val="500"/>
              </a:spcBef>
              <a:buFont typeface="Arial" panose="020B0604020202020204" pitchFamily="34" charset="0"/>
              <a:buNone/>
              <a:defRPr sz="1200" b="0" i="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140000"/>
              </a:lnSpc>
              <a:spcBef>
                <a:spcPts val="500"/>
              </a:spcBef>
              <a:buFont typeface="Arial" panose="020B0604020202020204" pitchFamily="34" charset="0"/>
              <a:buNone/>
              <a:defRPr sz="1200" b="0" i="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spc="500" dirty="0">
                <a:solidFill>
                  <a:schemeClr val="bg1">
                    <a:lumMod val="85000"/>
                  </a:schemeClr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MODERN MIXED-USE DEVELOPMENT</a:t>
            </a:r>
          </a:p>
          <a:p>
            <a:pPr marL="171450" indent="-171450">
              <a:lnSpc>
                <a:spcPct val="150000"/>
              </a:lnSpc>
              <a:buFont typeface="Wingdings" panose="05000000000000000000" pitchFamily="2" charset="2"/>
              <a:buChar char="§"/>
            </a:pPr>
            <a:endParaRPr lang="en-US" spc="500" dirty="0">
              <a:solidFill>
                <a:schemeClr val="bg1">
                  <a:lumMod val="85000"/>
                </a:schemeClr>
              </a:solidFill>
              <a:latin typeface="Calibri Light" panose="020F0302020204030204" pitchFamily="34" charset="0"/>
              <a:ea typeface="Calibri Light" panose="020F0302020204030204" pitchFamily="34" charset="0"/>
              <a:cs typeface="Calibri Light" panose="020F0302020204030204" pitchFamily="34" charset="0"/>
            </a:endParaRPr>
          </a:p>
          <a:p>
            <a:pPr marL="171450" indent="-17145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spc="500" dirty="0">
                <a:solidFill>
                  <a:schemeClr val="bg1">
                    <a:lumMod val="85000"/>
                  </a:schemeClr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STRONG RELATIONSHIP TO WELLINGTON SQUARE</a:t>
            </a:r>
          </a:p>
          <a:p>
            <a:pPr marL="171450" indent="-171450">
              <a:lnSpc>
                <a:spcPct val="150000"/>
              </a:lnSpc>
              <a:buFont typeface="Wingdings" panose="05000000000000000000" pitchFamily="2" charset="2"/>
              <a:buChar char="§"/>
            </a:pPr>
            <a:endParaRPr lang="en-US" spc="500" dirty="0">
              <a:solidFill>
                <a:schemeClr val="bg1">
                  <a:lumMod val="85000"/>
                </a:schemeClr>
              </a:solidFill>
              <a:latin typeface="Calibri Light" panose="020F0302020204030204" pitchFamily="34" charset="0"/>
              <a:ea typeface="Calibri Light" panose="020F0302020204030204" pitchFamily="34" charset="0"/>
              <a:cs typeface="Calibri Light" panose="020F0302020204030204" pitchFamily="34" charset="0"/>
            </a:endParaRPr>
          </a:p>
          <a:p>
            <a:pPr marL="171450" indent="-17145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spc="500" dirty="0">
                <a:solidFill>
                  <a:schemeClr val="bg1">
                    <a:lumMod val="85000"/>
                  </a:schemeClr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FLEXIBLE OCCUPANCY</a:t>
            </a:r>
          </a:p>
          <a:p>
            <a:pPr marL="171450" indent="-171450">
              <a:lnSpc>
                <a:spcPct val="150000"/>
              </a:lnSpc>
              <a:buFont typeface="Wingdings" panose="05000000000000000000" pitchFamily="2" charset="2"/>
              <a:buChar char="§"/>
            </a:pPr>
            <a:endParaRPr lang="en-US" spc="500" dirty="0">
              <a:solidFill>
                <a:schemeClr val="bg1">
                  <a:lumMod val="85000"/>
                </a:schemeClr>
              </a:solidFill>
              <a:latin typeface="Calibri Light" panose="020F0302020204030204" pitchFamily="34" charset="0"/>
              <a:ea typeface="Calibri Light" panose="020F0302020204030204" pitchFamily="34" charset="0"/>
              <a:cs typeface="Calibri Light" panose="020F0302020204030204" pitchFamily="34" charset="0"/>
            </a:endParaRPr>
          </a:p>
          <a:p>
            <a:pPr marL="171450" indent="-17145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spc="500" dirty="0">
                <a:solidFill>
                  <a:schemeClr val="bg1">
                    <a:lumMod val="85000"/>
                  </a:schemeClr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HONEST MATERIAL PALETTE</a:t>
            </a:r>
          </a:p>
          <a:p>
            <a:pPr marL="171450" indent="-171450">
              <a:lnSpc>
                <a:spcPct val="150000"/>
              </a:lnSpc>
              <a:buFont typeface="Wingdings" panose="05000000000000000000" pitchFamily="2" charset="2"/>
              <a:buChar char="§"/>
            </a:pPr>
            <a:endParaRPr lang="en-US" spc="500" dirty="0">
              <a:solidFill>
                <a:schemeClr val="bg1">
                  <a:lumMod val="85000"/>
                </a:schemeClr>
              </a:solidFill>
              <a:latin typeface="Calibri Light" panose="020F0302020204030204" pitchFamily="34" charset="0"/>
              <a:ea typeface="Calibri Light" panose="020F0302020204030204" pitchFamily="34" charset="0"/>
              <a:cs typeface="Calibri Light" panose="020F0302020204030204" pitchFamily="34" charset="0"/>
            </a:endParaRPr>
          </a:p>
          <a:p>
            <a:pPr marL="171450" indent="-17145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spc="500" dirty="0">
                <a:solidFill>
                  <a:schemeClr val="bg1">
                    <a:lumMod val="85000"/>
                  </a:schemeClr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MODERN INTERPRETATION OF HISTORIC WAREHOUSES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7A3A999F-68E4-ECF7-4B18-D96F5E30ACF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658969" y="4174899"/>
            <a:ext cx="3132680" cy="2268042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0990CC2D-BEFC-E17C-A273-87852C1DB15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17016" y="1609062"/>
            <a:ext cx="2441953" cy="3894175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0FE1C203-8C39-C36D-4D77-9903656595B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548108" y="1101906"/>
            <a:ext cx="3642864" cy="22995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181037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CFB79A6-FF84-F7A2-9528-58F96E71C8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6EFB7A-D1EE-524C-7D3A-40F395C2DF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908050"/>
            <a:ext cx="4641839" cy="387713"/>
          </a:xfrm>
          <a:solidFill>
            <a:schemeClr val="bg1">
              <a:lumMod val="95000"/>
            </a:schemeClr>
          </a:solidFill>
        </p:spPr>
        <p:txBody>
          <a:bodyPr tIns="90000" bIns="90000" anchor="ctr">
            <a:normAutofit fontScale="90000"/>
          </a:bodyPr>
          <a:lstStyle/>
          <a:p>
            <a:r>
              <a:rPr lang="en-AU" sz="1800" spc="600" dirty="0">
                <a:solidFill>
                  <a:schemeClr val="tx1"/>
                </a:solidFill>
              </a:rPr>
              <a:t>    </a:t>
            </a:r>
            <a:r>
              <a:rPr lang="en-AU" sz="1800" spc="8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DESIGN DEVELOPMENT</a:t>
            </a:r>
          </a:p>
        </p:txBody>
      </p:sp>
      <p:sp>
        <p:nvSpPr>
          <p:cNvPr id="5" name="Text Placeholder 5">
            <a:extLst>
              <a:ext uri="{FF2B5EF4-FFF2-40B4-BE49-F238E27FC236}">
                <a16:creationId xmlns:a16="http://schemas.microsoft.com/office/drawing/2014/main" id="{45D357E9-2C73-8D66-9B2C-08310079C03A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347100" y="786380"/>
            <a:ext cx="7257525" cy="2082730"/>
          </a:xfrm>
        </p:spPr>
        <p:txBody>
          <a:bodyPr lIns="0" tIns="0" rIns="0" bIns="0" anchor="t">
            <a:noAutofit/>
          </a:bodyPr>
          <a:lstStyle/>
          <a:p>
            <a:pPr marL="171450" indent="-171450" algn="r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pc="500" dirty="0">
                <a:solidFill>
                  <a:schemeClr val="bg1">
                    <a:lumMod val="85000"/>
                  </a:schemeClr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APARTMENT AND STUDIO ARRANGEMENT</a:t>
            </a:r>
          </a:p>
          <a:p>
            <a:pPr marL="171450" indent="-171450" algn="r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en-US" spc="500" dirty="0">
              <a:solidFill>
                <a:schemeClr val="bg1">
                  <a:lumMod val="85000"/>
                </a:schemeClr>
              </a:solidFill>
              <a:latin typeface="Calibri Light" panose="020F0302020204030204" pitchFamily="34" charset="0"/>
              <a:ea typeface="Calibri Light" panose="020F0302020204030204" pitchFamily="34" charset="0"/>
              <a:cs typeface="Calibri Light" panose="020F0302020204030204" pitchFamily="34" charset="0"/>
            </a:endParaRPr>
          </a:p>
          <a:p>
            <a:pPr marL="171450" indent="-171450" algn="r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pc="500" dirty="0">
                <a:solidFill>
                  <a:schemeClr val="bg1">
                    <a:lumMod val="85000"/>
                  </a:schemeClr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PUBLIC AND PRIVATE ZONE ORGANISATION</a:t>
            </a:r>
          </a:p>
          <a:p>
            <a:pPr marL="171450" indent="-171450" algn="r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en-US" spc="500" dirty="0">
              <a:solidFill>
                <a:schemeClr val="bg1">
                  <a:lumMod val="85000"/>
                </a:schemeClr>
              </a:solidFill>
              <a:latin typeface="Calibri Light" panose="020F0302020204030204" pitchFamily="34" charset="0"/>
              <a:ea typeface="Calibri Light" panose="020F0302020204030204" pitchFamily="34" charset="0"/>
              <a:cs typeface="Calibri Light" panose="020F0302020204030204" pitchFamily="34" charset="0"/>
            </a:endParaRPr>
          </a:p>
          <a:p>
            <a:pPr marL="171450" indent="-171450" algn="r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pc="500" dirty="0">
                <a:solidFill>
                  <a:schemeClr val="bg1">
                    <a:lumMod val="85000"/>
                  </a:schemeClr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HABITABLE ROOMS PRIMARILY TO WEST &amp; EAST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16" name="Ink 15">
                <a:extLst>
                  <a:ext uri="{FF2B5EF4-FFF2-40B4-BE49-F238E27FC236}">
                    <a16:creationId xmlns:a16="http://schemas.microsoft.com/office/drawing/2014/main" id="{3678D8C7-4C51-8DA5-4F16-B384C9A2B11E}"/>
                  </a:ext>
                </a:extLst>
              </p14:cNvPr>
              <p14:cNvContentPartPr/>
              <p14:nvPr/>
            </p14:nvContentPartPr>
            <p14:xfrm>
              <a:off x="6584626" y="1879503"/>
              <a:ext cx="360" cy="1440"/>
            </p14:xfrm>
          </p:contentPart>
        </mc:Choice>
        <mc:Fallback xmlns="">
          <p:pic>
            <p:nvPicPr>
              <p:cNvPr id="16" name="Ink 15">
                <a:extLst>
                  <a:ext uri="{FF2B5EF4-FFF2-40B4-BE49-F238E27FC236}">
                    <a16:creationId xmlns:a16="http://schemas.microsoft.com/office/drawing/2014/main" id="{3678D8C7-4C51-8DA5-4F16-B384C9A2B11E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6578506" y="1873383"/>
                <a:ext cx="12600" cy="13680"/>
              </a:xfrm>
              <a:prstGeom prst="rect">
                <a:avLst/>
              </a:prstGeom>
            </p:spPr>
          </p:pic>
        </mc:Fallback>
      </mc:AlternateContent>
      <p:pic>
        <p:nvPicPr>
          <p:cNvPr id="22" name="Picture 21">
            <a:extLst>
              <a:ext uri="{FF2B5EF4-FFF2-40B4-BE49-F238E27FC236}">
                <a16:creationId xmlns:a16="http://schemas.microsoft.com/office/drawing/2014/main" id="{44684F5D-0A32-414B-8E6A-1ADA5B79E04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83913" y="3294491"/>
            <a:ext cx="292102" cy="1087049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6FE9A789-E5CB-486A-652A-B88B9043E75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41838" y="3294491"/>
            <a:ext cx="292102" cy="1087049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D9BFB032-649B-C9D1-4AC5-B574BF87F7F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55455" y="3294491"/>
            <a:ext cx="292102" cy="1087049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EC9C6F6A-0B71-28AD-5AB9-7C47694906D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884917" y="3338725"/>
            <a:ext cx="2729835" cy="297000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878CF3A7-CD8D-366D-873A-4B0EF073225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908871" y="3338725"/>
            <a:ext cx="2695754" cy="2970000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85583E97-463D-7474-5353-9B37C8E7435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87375" y="3338725"/>
            <a:ext cx="2418677" cy="2970000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BC80E427-63A8-62FC-8EDA-A168AC14B8B5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300171" y="3338725"/>
            <a:ext cx="2290627" cy="297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778336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EC0E2C6-A385-9744-00A3-2601709C6C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" name="Picture 43">
            <a:extLst>
              <a:ext uri="{FF2B5EF4-FFF2-40B4-BE49-F238E27FC236}">
                <a16:creationId xmlns:a16="http://schemas.microsoft.com/office/drawing/2014/main" id="{DBA9A78C-D6F0-E3A3-E2BC-95F39295353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8504" y="3474369"/>
            <a:ext cx="2355674" cy="2880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14AFE2B0-5671-0E0D-5F63-AD6711369E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3065" y="920079"/>
            <a:ext cx="4641839" cy="387713"/>
          </a:xfrm>
          <a:solidFill>
            <a:schemeClr val="bg1">
              <a:lumMod val="95000"/>
            </a:schemeClr>
          </a:solidFill>
          <a:ln>
            <a:noFill/>
          </a:ln>
        </p:spPr>
        <p:txBody>
          <a:bodyPr tIns="90000" bIns="90000" anchor="ctr">
            <a:normAutofit fontScale="90000"/>
          </a:bodyPr>
          <a:lstStyle/>
          <a:p>
            <a:r>
              <a:rPr lang="en-AU" sz="1800" spc="600" dirty="0">
                <a:solidFill>
                  <a:schemeClr val="tx1"/>
                </a:solidFill>
              </a:rPr>
              <a:t>    </a:t>
            </a:r>
            <a:r>
              <a:rPr lang="en-AU" sz="1800" spc="8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DESIGN DEVELOPMENT</a:t>
            </a:r>
          </a:p>
        </p:txBody>
      </p:sp>
      <p:sp>
        <p:nvSpPr>
          <p:cNvPr id="5" name="Text Placeholder 5">
            <a:extLst>
              <a:ext uri="{FF2B5EF4-FFF2-40B4-BE49-F238E27FC236}">
                <a16:creationId xmlns:a16="http://schemas.microsoft.com/office/drawing/2014/main" id="{6D27158E-ADD4-D7E4-90D2-12D5EED343B9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345" y="1931259"/>
            <a:ext cx="7257525" cy="2082730"/>
          </a:xfrm>
        </p:spPr>
        <p:txBody>
          <a:bodyPr lIns="0" tIns="0" rIns="0" bIns="0" anchor="t">
            <a:noAutofit/>
          </a:bodyPr>
          <a:lstStyle/>
          <a:p>
            <a:pPr marL="171450" indent="-171450">
              <a:lnSpc>
                <a:spcPts val="1800"/>
              </a:lnSpc>
              <a:buFont typeface="Arial" panose="020B0604020202020204" pitchFamily="34" charset="0"/>
              <a:buChar char="•"/>
            </a:pPr>
            <a:r>
              <a:rPr lang="en-US" spc="500" dirty="0">
                <a:solidFill>
                  <a:schemeClr val="bg1">
                    <a:lumMod val="85000"/>
                  </a:schemeClr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1/3 AND 2/3 FACADE STRATEGY</a:t>
            </a:r>
          </a:p>
          <a:p>
            <a:pPr marL="171450" indent="-171450">
              <a:lnSpc>
                <a:spcPts val="1800"/>
              </a:lnSpc>
              <a:buFont typeface="Arial" panose="020B0604020202020204" pitchFamily="34" charset="0"/>
              <a:buChar char="•"/>
            </a:pPr>
            <a:endParaRPr lang="en-US" spc="500" dirty="0">
              <a:solidFill>
                <a:schemeClr val="bg1">
                  <a:lumMod val="85000"/>
                </a:schemeClr>
              </a:solidFill>
              <a:latin typeface="Calibri Light" panose="020F0302020204030204" pitchFamily="34" charset="0"/>
              <a:ea typeface="Calibri Light" panose="020F0302020204030204" pitchFamily="34" charset="0"/>
              <a:cs typeface="Calibri Light" panose="020F0302020204030204" pitchFamily="34" charset="0"/>
            </a:endParaRPr>
          </a:p>
          <a:p>
            <a:pPr marL="171450" indent="-171450">
              <a:lnSpc>
                <a:spcPts val="1800"/>
              </a:lnSpc>
              <a:buFont typeface="Arial" panose="020B0604020202020204" pitchFamily="34" charset="0"/>
              <a:buChar char="•"/>
            </a:pPr>
            <a:r>
              <a:rPr lang="en-US" spc="500" dirty="0">
                <a:solidFill>
                  <a:schemeClr val="bg1">
                    <a:lumMod val="85000"/>
                  </a:schemeClr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DEVELOPMENT OF STRUCTURAL GRID</a:t>
            </a:r>
          </a:p>
          <a:p>
            <a:pPr marL="171450" indent="-171450">
              <a:lnSpc>
                <a:spcPts val="1800"/>
              </a:lnSpc>
              <a:buFont typeface="Arial" panose="020B0604020202020204" pitchFamily="34" charset="0"/>
              <a:buChar char="•"/>
            </a:pPr>
            <a:endParaRPr lang="en-US" spc="500" dirty="0">
              <a:solidFill>
                <a:schemeClr val="bg1">
                  <a:lumMod val="85000"/>
                </a:schemeClr>
              </a:solidFill>
              <a:latin typeface="Calibri Light" panose="020F0302020204030204" pitchFamily="34" charset="0"/>
              <a:ea typeface="Calibri Light" panose="020F0302020204030204" pitchFamily="34" charset="0"/>
              <a:cs typeface="Calibri Light" panose="020F0302020204030204" pitchFamily="34" charset="0"/>
            </a:endParaRPr>
          </a:p>
          <a:p>
            <a:pPr marL="171450" indent="-171450">
              <a:lnSpc>
                <a:spcPts val="1800"/>
              </a:lnSpc>
              <a:buFont typeface="Arial" panose="020B0604020202020204" pitchFamily="34" charset="0"/>
              <a:buChar char="•"/>
            </a:pPr>
            <a:r>
              <a:rPr lang="en-US" spc="500" dirty="0">
                <a:solidFill>
                  <a:schemeClr val="bg1">
                    <a:lumMod val="85000"/>
                  </a:schemeClr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REFERENCES INDUSTRIAL HERITAGE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6" name="Ink 15">
                <a:extLst>
                  <a:ext uri="{FF2B5EF4-FFF2-40B4-BE49-F238E27FC236}">
                    <a16:creationId xmlns:a16="http://schemas.microsoft.com/office/drawing/2014/main" id="{919D240F-A698-103D-2CB1-747E0492AB04}"/>
                  </a:ext>
                </a:extLst>
              </p14:cNvPr>
              <p14:cNvContentPartPr/>
              <p14:nvPr/>
            </p14:nvContentPartPr>
            <p14:xfrm>
              <a:off x="6584626" y="1879503"/>
              <a:ext cx="360" cy="1440"/>
            </p14:xfrm>
          </p:contentPart>
        </mc:Choice>
        <mc:Fallback xmlns="">
          <p:pic>
            <p:nvPicPr>
              <p:cNvPr id="16" name="Ink 15">
                <a:extLst>
                  <a:ext uri="{FF2B5EF4-FFF2-40B4-BE49-F238E27FC236}">
                    <a16:creationId xmlns:a16="http://schemas.microsoft.com/office/drawing/2014/main" id="{919D240F-A698-103D-2CB1-747E0492AB04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6578506" y="1873383"/>
                <a:ext cx="12600" cy="13680"/>
              </a:xfrm>
              <a:prstGeom prst="rect">
                <a:avLst/>
              </a:prstGeom>
            </p:spPr>
          </p:pic>
        </mc:Fallback>
      </mc:AlternateContent>
      <p:pic>
        <p:nvPicPr>
          <p:cNvPr id="11" name="Picture 10">
            <a:extLst>
              <a:ext uri="{FF2B5EF4-FFF2-40B4-BE49-F238E27FC236}">
                <a16:creationId xmlns:a16="http://schemas.microsoft.com/office/drawing/2014/main" id="{5EE4C807-9483-7AB8-8D03-E1DBF9A0A3C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292063" y="107993"/>
            <a:ext cx="2261165" cy="1440000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5DFEC523-9D6C-060C-7A2E-E63CC772601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470154" y="1307792"/>
            <a:ext cx="1744843" cy="2160000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E9B1F5CF-29DD-805F-0F30-DC0EEF04A934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633910" y="4815410"/>
            <a:ext cx="2562207" cy="1800000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C222BA27-B63A-AF7A-CABB-A854DE5F4014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943504" y="3302341"/>
            <a:ext cx="1988966" cy="1440000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C30B72D7-50BD-14FE-F488-49DF1271ECC4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068886" y="563178"/>
            <a:ext cx="2122330" cy="2880000"/>
          </a:xfrm>
          <a:prstGeom prst="rect">
            <a:avLst/>
          </a:prstGeom>
        </p:spPr>
      </p:pic>
      <p:pic>
        <p:nvPicPr>
          <p:cNvPr id="30" name="Picture 29">
            <a:extLst>
              <a:ext uri="{FF2B5EF4-FFF2-40B4-BE49-F238E27FC236}">
                <a16:creationId xmlns:a16="http://schemas.microsoft.com/office/drawing/2014/main" id="{A4EB9522-DA20-3372-6FB5-EC8E674FDC64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694256" y="3469406"/>
            <a:ext cx="2863834" cy="2880000"/>
          </a:xfrm>
          <a:prstGeom prst="rect">
            <a:avLst/>
          </a:prstGeom>
        </p:spPr>
      </p:pic>
      <p:pic>
        <p:nvPicPr>
          <p:cNvPr id="38" name="Picture 37">
            <a:extLst>
              <a:ext uri="{FF2B5EF4-FFF2-40B4-BE49-F238E27FC236}">
                <a16:creationId xmlns:a16="http://schemas.microsoft.com/office/drawing/2014/main" id="{1CEAA111-C520-8EA4-87A7-487322C1DC69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0366642" y="3580868"/>
            <a:ext cx="1760314" cy="2880000"/>
          </a:xfrm>
          <a:prstGeom prst="rect">
            <a:avLst/>
          </a:prstGeom>
        </p:spPr>
      </p:pic>
      <p:pic>
        <p:nvPicPr>
          <p:cNvPr id="42" name="Picture 41">
            <a:extLst>
              <a:ext uri="{FF2B5EF4-FFF2-40B4-BE49-F238E27FC236}">
                <a16:creationId xmlns:a16="http://schemas.microsoft.com/office/drawing/2014/main" id="{4A4EAAD0-AB2C-187C-B68E-BC575DA836FF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0237223" y="269166"/>
            <a:ext cx="1805986" cy="288000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0D9809A4-B99C-9742-312A-A9DD5EF1635F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1731074" y="3482721"/>
            <a:ext cx="2281200" cy="1440000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066C3B34-0B93-0460-018F-943772AE0A39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3606318" y="4869066"/>
            <a:ext cx="2489682" cy="1800000"/>
          </a:xfrm>
          <a:prstGeom prst="rect">
            <a:avLst/>
          </a:prstGeom>
        </p:spPr>
      </p:pic>
      <p:pic>
        <p:nvPicPr>
          <p:cNvPr id="34" name="Picture 33">
            <a:extLst>
              <a:ext uri="{FF2B5EF4-FFF2-40B4-BE49-F238E27FC236}">
                <a16:creationId xmlns:a16="http://schemas.microsoft.com/office/drawing/2014/main" id="{C1D2C121-F5BF-766D-96A2-DBF1FCFC3E6F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5730723" y="3672327"/>
            <a:ext cx="2190667" cy="288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629288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96C7199-2087-9F1D-49B2-28E00C084D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6254A6-5E14-B810-B86C-028FFC1F26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3064" y="920079"/>
            <a:ext cx="5443456" cy="387713"/>
          </a:xfrm>
          <a:solidFill>
            <a:schemeClr val="bg1">
              <a:lumMod val="95000"/>
            </a:schemeClr>
          </a:solidFill>
          <a:ln>
            <a:noFill/>
          </a:ln>
        </p:spPr>
        <p:txBody>
          <a:bodyPr tIns="90000" bIns="90000" anchor="ctr">
            <a:normAutofit fontScale="90000"/>
          </a:bodyPr>
          <a:lstStyle/>
          <a:p>
            <a:r>
              <a:rPr lang="en-AU" sz="1800" spc="600" dirty="0">
                <a:solidFill>
                  <a:schemeClr val="tx1"/>
                </a:solidFill>
              </a:rPr>
              <a:t>    </a:t>
            </a:r>
            <a:r>
              <a:rPr lang="en-AU" sz="1800" spc="8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GROUND FLOOR PLAN</a:t>
            </a:r>
          </a:p>
        </p:txBody>
      </p:sp>
      <p:sp>
        <p:nvSpPr>
          <p:cNvPr id="5" name="Text Placeholder 5">
            <a:extLst>
              <a:ext uri="{FF2B5EF4-FFF2-40B4-BE49-F238E27FC236}">
                <a16:creationId xmlns:a16="http://schemas.microsoft.com/office/drawing/2014/main" id="{1EAC8963-E761-8722-0320-715C9D29B007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345" y="1931259"/>
            <a:ext cx="5492655" cy="4377466"/>
          </a:xfrm>
        </p:spPr>
        <p:txBody>
          <a:bodyPr lIns="0" tIns="0" rIns="0" bIns="0" anchor="t">
            <a:noAutofit/>
          </a:bodyPr>
          <a:lstStyle/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pc="500" dirty="0">
                <a:solidFill>
                  <a:schemeClr val="bg1">
                    <a:lumMod val="85000"/>
                  </a:schemeClr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FLEXIBLE OFFICE CONFIGURATION</a:t>
            </a: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en-US" spc="500" dirty="0">
              <a:solidFill>
                <a:schemeClr val="bg1">
                  <a:lumMod val="85000"/>
                </a:schemeClr>
              </a:solidFill>
              <a:latin typeface="Calibri Light" panose="020F0302020204030204" pitchFamily="34" charset="0"/>
              <a:ea typeface="Calibri Light" panose="020F0302020204030204" pitchFamily="34" charset="0"/>
              <a:cs typeface="Calibri Light" panose="020F0302020204030204" pitchFamily="34" charset="0"/>
            </a:endParaRP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pc="500" dirty="0">
                <a:solidFill>
                  <a:schemeClr val="bg1">
                    <a:lumMod val="85000"/>
                  </a:schemeClr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DIRECT BENNETT STREET ACCESS</a:t>
            </a: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en-US" spc="500" dirty="0">
              <a:solidFill>
                <a:schemeClr val="bg1">
                  <a:lumMod val="85000"/>
                </a:schemeClr>
              </a:solidFill>
              <a:latin typeface="Calibri Light" panose="020F0302020204030204" pitchFamily="34" charset="0"/>
              <a:ea typeface="Calibri Light" panose="020F0302020204030204" pitchFamily="34" charset="0"/>
              <a:cs typeface="Calibri Light" panose="020F0302020204030204" pitchFamily="34" charset="0"/>
            </a:endParaRP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pc="500" dirty="0">
                <a:solidFill>
                  <a:schemeClr val="bg1">
                    <a:lumMod val="85000"/>
                  </a:schemeClr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ACCESSIBLE SANITARY FACILITIES</a:t>
            </a: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en-US" spc="500" dirty="0">
              <a:solidFill>
                <a:schemeClr val="bg1">
                  <a:lumMod val="85000"/>
                </a:schemeClr>
              </a:solidFill>
              <a:latin typeface="Calibri Light" panose="020F0302020204030204" pitchFamily="34" charset="0"/>
              <a:ea typeface="Calibri Light" panose="020F0302020204030204" pitchFamily="34" charset="0"/>
              <a:cs typeface="Calibri Light" panose="020F0302020204030204" pitchFamily="34" charset="0"/>
            </a:endParaRP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pc="500" dirty="0">
                <a:solidFill>
                  <a:schemeClr val="bg1">
                    <a:lumMod val="85000"/>
                  </a:schemeClr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PARKING ACCESSED FROM ROW</a:t>
            </a: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en-US" spc="500" dirty="0">
              <a:solidFill>
                <a:schemeClr val="bg1">
                  <a:lumMod val="85000"/>
                </a:schemeClr>
              </a:solidFill>
              <a:latin typeface="Calibri Light" panose="020F0302020204030204" pitchFamily="34" charset="0"/>
              <a:ea typeface="Calibri Light" panose="020F0302020204030204" pitchFamily="34" charset="0"/>
              <a:cs typeface="Calibri Light" panose="020F0302020204030204" pitchFamily="34" charset="0"/>
            </a:endParaRP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pc="500" dirty="0">
                <a:solidFill>
                  <a:schemeClr val="bg1">
                    <a:lumMod val="85000"/>
                  </a:schemeClr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BIKE STORAGE</a:t>
            </a: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en-US" spc="500" dirty="0">
              <a:solidFill>
                <a:schemeClr val="bg1">
                  <a:lumMod val="85000"/>
                </a:schemeClr>
              </a:solidFill>
              <a:latin typeface="Calibri Light" panose="020F0302020204030204" pitchFamily="34" charset="0"/>
              <a:ea typeface="Calibri Light" panose="020F0302020204030204" pitchFamily="34" charset="0"/>
              <a:cs typeface="Calibri Light" panose="020F0302020204030204" pitchFamily="34" charset="0"/>
            </a:endParaRP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pc="500" dirty="0">
                <a:solidFill>
                  <a:schemeClr val="bg1">
                    <a:lumMod val="85000"/>
                  </a:schemeClr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TENANT STORAGE</a:t>
            </a: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en-US" spc="500" dirty="0">
              <a:solidFill>
                <a:schemeClr val="bg1">
                  <a:lumMod val="85000"/>
                </a:schemeClr>
              </a:solidFill>
              <a:latin typeface="Calibri Light" panose="020F0302020204030204" pitchFamily="34" charset="0"/>
              <a:ea typeface="Calibri Light" panose="020F0302020204030204" pitchFamily="34" charset="0"/>
              <a:cs typeface="Calibri Light" panose="020F0302020204030204" pitchFamily="34" charset="0"/>
            </a:endParaRP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16" name="Ink 15">
                <a:extLst>
                  <a:ext uri="{FF2B5EF4-FFF2-40B4-BE49-F238E27FC236}">
                    <a16:creationId xmlns:a16="http://schemas.microsoft.com/office/drawing/2014/main" id="{D5D70980-9F4D-92D0-F6D7-A21D4088291B}"/>
                  </a:ext>
                </a:extLst>
              </p14:cNvPr>
              <p14:cNvContentPartPr/>
              <p14:nvPr/>
            </p14:nvContentPartPr>
            <p14:xfrm>
              <a:off x="6584626" y="1879503"/>
              <a:ext cx="360" cy="1440"/>
            </p14:xfrm>
          </p:contentPart>
        </mc:Choice>
        <mc:Fallback xmlns="">
          <p:pic>
            <p:nvPicPr>
              <p:cNvPr id="16" name="Ink 15">
                <a:extLst>
                  <a:ext uri="{FF2B5EF4-FFF2-40B4-BE49-F238E27FC236}">
                    <a16:creationId xmlns:a16="http://schemas.microsoft.com/office/drawing/2014/main" id="{D5D70980-9F4D-92D0-F6D7-A21D4088291B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6578506" y="1873383"/>
                <a:ext cx="12600" cy="13680"/>
              </a:xfrm>
              <a:prstGeom prst="rect">
                <a:avLst/>
              </a:prstGeom>
            </p:spPr>
          </p:pic>
        </mc:Fallback>
      </mc:AlternateContent>
      <p:pic>
        <p:nvPicPr>
          <p:cNvPr id="7" name="Picture 6">
            <a:extLst>
              <a:ext uri="{FF2B5EF4-FFF2-40B4-BE49-F238E27FC236}">
                <a16:creationId xmlns:a16="http://schemas.microsoft.com/office/drawing/2014/main" id="{8FF77BBB-2BFF-14D6-1944-FBC69C0B941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70366" y="285072"/>
            <a:ext cx="4574078" cy="64028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410630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8059759-DE33-0935-3B75-654361CE5F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FB2BAA-8FA6-3AEF-0EB3-6C6397F7AE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3065" y="920079"/>
            <a:ext cx="5627488" cy="387713"/>
          </a:xfrm>
          <a:solidFill>
            <a:schemeClr val="bg1">
              <a:lumMod val="95000"/>
            </a:schemeClr>
          </a:solidFill>
          <a:ln>
            <a:noFill/>
          </a:ln>
        </p:spPr>
        <p:txBody>
          <a:bodyPr tIns="90000" bIns="90000" anchor="ctr">
            <a:normAutofit fontScale="90000"/>
          </a:bodyPr>
          <a:lstStyle/>
          <a:p>
            <a:r>
              <a:rPr lang="en-AU" sz="1800" spc="600" dirty="0">
                <a:solidFill>
                  <a:schemeClr val="tx1"/>
                </a:solidFill>
              </a:rPr>
              <a:t>    </a:t>
            </a:r>
            <a:r>
              <a:rPr lang="en-AU" sz="1800" spc="8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GROUND FLOOR FLEXIBILITY</a:t>
            </a:r>
          </a:p>
        </p:txBody>
      </p:sp>
      <p:sp>
        <p:nvSpPr>
          <p:cNvPr id="5" name="Text Placeholder 5">
            <a:extLst>
              <a:ext uri="{FF2B5EF4-FFF2-40B4-BE49-F238E27FC236}">
                <a16:creationId xmlns:a16="http://schemas.microsoft.com/office/drawing/2014/main" id="{483C6A76-D627-9B5A-1613-E3F31F1C4040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345" y="1849693"/>
            <a:ext cx="5492655" cy="4377466"/>
          </a:xfrm>
        </p:spPr>
        <p:txBody>
          <a:bodyPr lIns="0" tIns="0" rIns="0" bIns="0" anchor="t">
            <a:noAutofit/>
          </a:bodyPr>
          <a:lstStyle/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pc="500" dirty="0">
                <a:solidFill>
                  <a:schemeClr val="bg1">
                    <a:lumMod val="85000"/>
                  </a:schemeClr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ALTERNATE CONFIGURATIONS</a:t>
            </a:r>
          </a:p>
          <a:p>
            <a:pPr>
              <a:lnSpc>
                <a:spcPct val="150000"/>
              </a:lnSpc>
            </a:pPr>
            <a:endParaRPr lang="en-US" spc="500" dirty="0">
              <a:solidFill>
                <a:schemeClr val="bg1">
                  <a:lumMod val="85000"/>
                </a:schemeClr>
              </a:solidFill>
              <a:latin typeface="Calibri Light" panose="020F0302020204030204" pitchFamily="34" charset="0"/>
              <a:ea typeface="Calibri Light" panose="020F0302020204030204" pitchFamily="34" charset="0"/>
              <a:cs typeface="Calibri Light" panose="020F0302020204030204" pitchFamily="34" charset="0"/>
            </a:endParaRP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pc="500" dirty="0">
                <a:solidFill>
                  <a:schemeClr val="bg1">
                    <a:lumMod val="85000"/>
                  </a:schemeClr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SHARED SANITARY FACILITIES</a:t>
            </a: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en-US" spc="500" dirty="0">
              <a:solidFill>
                <a:schemeClr val="bg1">
                  <a:lumMod val="85000"/>
                </a:schemeClr>
              </a:solidFill>
              <a:latin typeface="Calibri Light" panose="020F0302020204030204" pitchFamily="34" charset="0"/>
              <a:ea typeface="Calibri Light" panose="020F0302020204030204" pitchFamily="34" charset="0"/>
              <a:cs typeface="Calibri Light" panose="020F0302020204030204" pitchFamily="34" charset="0"/>
            </a:endParaRP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pc="500" dirty="0">
                <a:solidFill>
                  <a:schemeClr val="bg1">
                    <a:lumMod val="85000"/>
                  </a:schemeClr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SHARED KITCHEN/LUNCH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16" name="Ink 15">
                <a:extLst>
                  <a:ext uri="{FF2B5EF4-FFF2-40B4-BE49-F238E27FC236}">
                    <a16:creationId xmlns:a16="http://schemas.microsoft.com/office/drawing/2014/main" id="{AAC885FB-B4C9-0A99-98C3-D92647B29026}"/>
                  </a:ext>
                </a:extLst>
              </p14:cNvPr>
              <p14:cNvContentPartPr/>
              <p14:nvPr/>
            </p14:nvContentPartPr>
            <p14:xfrm>
              <a:off x="6584626" y="1879503"/>
              <a:ext cx="360" cy="1440"/>
            </p14:xfrm>
          </p:contentPart>
        </mc:Choice>
        <mc:Fallback xmlns="">
          <p:pic>
            <p:nvPicPr>
              <p:cNvPr id="16" name="Ink 15">
                <a:extLst>
                  <a:ext uri="{FF2B5EF4-FFF2-40B4-BE49-F238E27FC236}">
                    <a16:creationId xmlns:a16="http://schemas.microsoft.com/office/drawing/2014/main" id="{AAC885FB-B4C9-0A99-98C3-D92647B29026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6578506" y="1873383"/>
                <a:ext cx="12600" cy="13680"/>
              </a:xfrm>
              <a:prstGeom prst="rect">
                <a:avLst/>
              </a:prstGeom>
            </p:spPr>
          </p:pic>
        </mc:Fallback>
      </mc:AlternateContent>
      <p:pic>
        <p:nvPicPr>
          <p:cNvPr id="10" name="Picture 9">
            <a:extLst>
              <a:ext uri="{FF2B5EF4-FFF2-40B4-BE49-F238E27FC236}">
                <a16:creationId xmlns:a16="http://schemas.microsoft.com/office/drawing/2014/main" id="{3366B4FA-D305-DD06-9530-B771CEC99F8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69286" y="1458000"/>
            <a:ext cx="3811357" cy="5400000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622EECC3-F557-377A-10D7-4DD8F1BF748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380643" y="1458000"/>
            <a:ext cx="3811357" cy="540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116887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CC75B0F-6F71-20DD-7942-D8D38031D8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F0EDE8-BD4E-7DC3-3BD0-A5E36F0273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3064" y="920079"/>
            <a:ext cx="3930958" cy="387713"/>
          </a:xfrm>
          <a:solidFill>
            <a:schemeClr val="bg1">
              <a:lumMod val="95000"/>
            </a:schemeClr>
          </a:solidFill>
          <a:ln>
            <a:noFill/>
          </a:ln>
        </p:spPr>
        <p:txBody>
          <a:bodyPr tIns="90000" bIns="90000" anchor="ctr">
            <a:normAutofit fontScale="90000"/>
          </a:bodyPr>
          <a:lstStyle/>
          <a:p>
            <a:r>
              <a:rPr lang="en-AU" sz="1800" spc="600" dirty="0">
                <a:solidFill>
                  <a:schemeClr val="tx1"/>
                </a:solidFill>
              </a:rPr>
              <a:t>    </a:t>
            </a:r>
            <a:r>
              <a:rPr lang="en-AU" sz="1800" spc="8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FIRST FLOOR PLAN</a:t>
            </a:r>
          </a:p>
        </p:txBody>
      </p:sp>
      <p:sp>
        <p:nvSpPr>
          <p:cNvPr id="5" name="Text Placeholder 5">
            <a:extLst>
              <a:ext uri="{FF2B5EF4-FFF2-40B4-BE49-F238E27FC236}">
                <a16:creationId xmlns:a16="http://schemas.microsoft.com/office/drawing/2014/main" id="{18423578-9E31-0D10-64FF-CA0647A2C622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345" y="1931259"/>
            <a:ext cx="5492655" cy="4377466"/>
          </a:xfrm>
        </p:spPr>
        <p:txBody>
          <a:bodyPr lIns="0" tIns="0" rIns="0" bIns="0" anchor="t">
            <a:noAutofit/>
          </a:bodyPr>
          <a:lstStyle/>
          <a:p>
            <a:pPr>
              <a:lnSpc>
                <a:spcPct val="150000"/>
              </a:lnSpc>
            </a:pPr>
            <a:r>
              <a:rPr lang="en-US" b="1" spc="500" dirty="0">
                <a:solidFill>
                  <a:schemeClr val="bg1">
                    <a:lumMod val="85000"/>
                  </a:schemeClr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APARTMENT</a:t>
            </a:r>
            <a:endParaRPr lang="en-US" spc="500" dirty="0">
              <a:solidFill>
                <a:schemeClr val="bg1">
                  <a:lumMod val="85000"/>
                </a:schemeClr>
              </a:solidFill>
              <a:latin typeface="Calibri Light" panose="020F0302020204030204" pitchFamily="34" charset="0"/>
              <a:ea typeface="Calibri Light" panose="020F0302020204030204" pitchFamily="34" charset="0"/>
              <a:cs typeface="Calibri Light" panose="020F0302020204030204" pitchFamily="34" charset="0"/>
            </a:endParaRP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pc="500" dirty="0">
                <a:solidFill>
                  <a:schemeClr val="bg1">
                    <a:lumMod val="85000"/>
                  </a:schemeClr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THREE BEDROOMS</a:t>
            </a: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pc="500" dirty="0">
                <a:solidFill>
                  <a:schemeClr val="bg1">
                    <a:lumMod val="85000"/>
                  </a:schemeClr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PRIVATE LIFT</a:t>
            </a: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pc="500" dirty="0">
                <a:solidFill>
                  <a:schemeClr val="bg1">
                    <a:lumMod val="85000"/>
                  </a:schemeClr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BALCONY OFF MINOR BEDROOMS</a:t>
            </a: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pc="500" dirty="0">
                <a:solidFill>
                  <a:schemeClr val="bg1">
                    <a:lumMod val="85000"/>
                  </a:schemeClr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OPEN PLAN LIVING</a:t>
            </a: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pc="500" dirty="0">
                <a:solidFill>
                  <a:schemeClr val="bg1">
                    <a:lumMod val="85000"/>
                  </a:schemeClr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PROTECTED WEST-FACING TERRACE OVERLOOKING PARKLAND</a:t>
            </a: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pc="500" dirty="0">
                <a:solidFill>
                  <a:schemeClr val="bg1">
                    <a:lumMod val="85000"/>
                  </a:schemeClr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LIGHTWELL &amp; CLERESTORY GLAZING</a:t>
            </a: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pc="500" dirty="0">
                <a:solidFill>
                  <a:schemeClr val="bg1">
                    <a:lumMod val="85000"/>
                  </a:schemeClr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LIVEABLE HOUSING COMPLIANT</a:t>
            </a: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en-US" spc="500" dirty="0">
              <a:solidFill>
                <a:schemeClr val="bg1">
                  <a:lumMod val="85000"/>
                </a:schemeClr>
              </a:solidFill>
              <a:latin typeface="Calibri Light" panose="020F0302020204030204" pitchFamily="34" charset="0"/>
              <a:ea typeface="Calibri Light" panose="020F0302020204030204" pitchFamily="34" charset="0"/>
              <a:cs typeface="Calibri Light" panose="020F0302020204030204" pitchFamily="34" charset="0"/>
            </a:endParaRPr>
          </a:p>
          <a:p>
            <a:pPr>
              <a:lnSpc>
                <a:spcPct val="150000"/>
              </a:lnSpc>
            </a:pPr>
            <a:r>
              <a:rPr lang="en-US" b="1" spc="500" dirty="0">
                <a:solidFill>
                  <a:schemeClr val="bg1">
                    <a:lumMod val="85000"/>
                  </a:schemeClr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STUDIO</a:t>
            </a: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pc="500" dirty="0">
                <a:solidFill>
                  <a:schemeClr val="bg1">
                    <a:lumMod val="85000"/>
                  </a:schemeClr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ONE BEDROOM</a:t>
            </a: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pc="500" dirty="0">
                <a:solidFill>
                  <a:schemeClr val="bg1">
                    <a:lumMod val="85000"/>
                  </a:schemeClr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OPEN PLAN LIVING</a:t>
            </a: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pc="500" dirty="0">
                <a:solidFill>
                  <a:schemeClr val="bg1">
                    <a:lumMod val="85000"/>
                  </a:schemeClr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PROTECTED WEST-FACING TERRACEOVERLOOKING PARKLAND</a:t>
            </a: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en-US" spc="500" dirty="0">
              <a:solidFill>
                <a:schemeClr val="bg1">
                  <a:lumMod val="85000"/>
                </a:schemeClr>
              </a:solidFill>
              <a:latin typeface="Calibri Light" panose="020F0302020204030204" pitchFamily="34" charset="0"/>
              <a:ea typeface="Calibri Light" panose="020F0302020204030204" pitchFamily="34" charset="0"/>
              <a:cs typeface="Calibri Light" panose="020F0302020204030204" pitchFamily="34" charset="0"/>
            </a:endParaRP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16" name="Ink 15">
                <a:extLst>
                  <a:ext uri="{FF2B5EF4-FFF2-40B4-BE49-F238E27FC236}">
                    <a16:creationId xmlns:a16="http://schemas.microsoft.com/office/drawing/2014/main" id="{9A67DD81-D3A9-4BFB-BCFF-C8D4E35FD9B7}"/>
                  </a:ext>
                </a:extLst>
              </p14:cNvPr>
              <p14:cNvContentPartPr/>
              <p14:nvPr/>
            </p14:nvContentPartPr>
            <p14:xfrm>
              <a:off x="6584626" y="1879503"/>
              <a:ext cx="360" cy="1440"/>
            </p14:xfrm>
          </p:contentPart>
        </mc:Choice>
        <mc:Fallback xmlns="">
          <p:pic>
            <p:nvPicPr>
              <p:cNvPr id="16" name="Ink 15">
                <a:extLst>
                  <a:ext uri="{FF2B5EF4-FFF2-40B4-BE49-F238E27FC236}">
                    <a16:creationId xmlns:a16="http://schemas.microsoft.com/office/drawing/2014/main" id="{9A67DD81-D3A9-4BFB-BCFF-C8D4E35FD9B7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6578506" y="1873383"/>
                <a:ext cx="12600" cy="13680"/>
              </a:xfrm>
              <a:prstGeom prst="rect">
                <a:avLst/>
              </a:prstGeom>
            </p:spPr>
          </p:pic>
        </mc:Fallback>
      </mc:AlternateContent>
      <p:pic>
        <p:nvPicPr>
          <p:cNvPr id="4" name="Picture 3">
            <a:extLst>
              <a:ext uri="{FF2B5EF4-FFF2-40B4-BE49-F238E27FC236}">
                <a16:creationId xmlns:a16="http://schemas.microsoft.com/office/drawing/2014/main" id="{30CF246E-A495-942E-0728-3D585962E98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14845" y="163327"/>
            <a:ext cx="4781909" cy="66946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084998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A7AB9A9-B8DD-F1C7-BE8A-9CC924F20B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DD3EEF-BD21-8209-0E6F-B28C120611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3065" y="920079"/>
            <a:ext cx="5180373" cy="387713"/>
          </a:xfrm>
          <a:solidFill>
            <a:schemeClr val="bg1">
              <a:lumMod val="95000"/>
            </a:schemeClr>
          </a:solidFill>
          <a:ln>
            <a:noFill/>
          </a:ln>
        </p:spPr>
        <p:txBody>
          <a:bodyPr tIns="90000" bIns="90000" anchor="ctr">
            <a:normAutofit fontScale="90000"/>
          </a:bodyPr>
          <a:lstStyle/>
          <a:p>
            <a:r>
              <a:rPr lang="en-AU" sz="1800" spc="600" dirty="0">
                <a:solidFill>
                  <a:schemeClr val="tx1"/>
                </a:solidFill>
              </a:rPr>
              <a:t>    </a:t>
            </a:r>
            <a:r>
              <a:rPr lang="en-AU" sz="1800" spc="8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CLIMATE RESPONSIVENESS </a:t>
            </a:r>
          </a:p>
        </p:txBody>
      </p:sp>
      <p:sp>
        <p:nvSpPr>
          <p:cNvPr id="5" name="Text Placeholder 5">
            <a:extLst>
              <a:ext uri="{FF2B5EF4-FFF2-40B4-BE49-F238E27FC236}">
                <a16:creationId xmlns:a16="http://schemas.microsoft.com/office/drawing/2014/main" id="{98C01441-92BA-400B-1F80-BBEDFA0CDBE5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345" y="1849693"/>
            <a:ext cx="5492655" cy="4377466"/>
          </a:xfrm>
        </p:spPr>
        <p:txBody>
          <a:bodyPr lIns="0" tIns="0" rIns="0" bIns="0" anchor="t">
            <a:noAutofit/>
          </a:bodyPr>
          <a:lstStyle/>
          <a:p>
            <a:pPr marL="171450" indent="-171450">
              <a:lnSpc>
                <a:spcPts val="1500"/>
              </a:lnSpc>
              <a:buFont typeface="Arial" panose="020B0604020202020204" pitchFamily="34" charset="0"/>
              <a:buChar char="•"/>
            </a:pPr>
            <a:r>
              <a:rPr lang="en-US" spc="500" dirty="0">
                <a:solidFill>
                  <a:schemeClr val="bg1">
                    <a:lumMod val="85000"/>
                  </a:schemeClr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DEEP LOGGIA TO OFFICE FRONTAGE</a:t>
            </a:r>
          </a:p>
          <a:p>
            <a:pPr marL="171450" indent="-171450">
              <a:lnSpc>
                <a:spcPts val="1500"/>
              </a:lnSpc>
              <a:buFont typeface="Arial" panose="020B0604020202020204" pitchFamily="34" charset="0"/>
              <a:buChar char="•"/>
            </a:pPr>
            <a:endParaRPr lang="en-US" spc="500" dirty="0">
              <a:solidFill>
                <a:schemeClr val="bg1">
                  <a:lumMod val="85000"/>
                </a:schemeClr>
              </a:solidFill>
              <a:latin typeface="Calibri Light" panose="020F0302020204030204" pitchFamily="34" charset="0"/>
              <a:ea typeface="Calibri Light" panose="020F0302020204030204" pitchFamily="34" charset="0"/>
              <a:cs typeface="Calibri Light" panose="020F0302020204030204" pitchFamily="34" charset="0"/>
            </a:endParaRPr>
          </a:p>
          <a:p>
            <a:pPr marL="171450" indent="-171450">
              <a:lnSpc>
                <a:spcPts val="1500"/>
              </a:lnSpc>
              <a:buFont typeface="Arial" panose="020B0604020202020204" pitchFamily="34" charset="0"/>
              <a:buChar char="•"/>
            </a:pPr>
            <a:r>
              <a:rPr lang="en-US" spc="500" dirty="0">
                <a:solidFill>
                  <a:schemeClr val="bg1">
                    <a:lumMod val="85000"/>
                  </a:schemeClr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DWELLING GLAZING RECESSED 4 METRES</a:t>
            </a:r>
          </a:p>
          <a:p>
            <a:pPr marL="171450" indent="-171450">
              <a:lnSpc>
                <a:spcPts val="1500"/>
              </a:lnSpc>
              <a:buFont typeface="Arial" panose="020B0604020202020204" pitchFamily="34" charset="0"/>
              <a:buChar char="•"/>
            </a:pPr>
            <a:endParaRPr lang="en-US" spc="500" dirty="0">
              <a:solidFill>
                <a:schemeClr val="bg1">
                  <a:lumMod val="85000"/>
                </a:schemeClr>
              </a:solidFill>
              <a:latin typeface="Calibri Light" panose="020F0302020204030204" pitchFamily="34" charset="0"/>
              <a:ea typeface="Calibri Light" panose="020F0302020204030204" pitchFamily="34" charset="0"/>
              <a:cs typeface="Calibri Light" panose="020F0302020204030204" pitchFamily="34" charset="0"/>
            </a:endParaRPr>
          </a:p>
          <a:p>
            <a:pPr marL="171450" indent="-171450">
              <a:lnSpc>
                <a:spcPts val="1500"/>
              </a:lnSpc>
              <a:buFont typeface="Arial" panose="020B0604020202020204" pitchFamily="34" charset="0"/>
              <a:buChar char="•"/>
            </a:pPr>
            <a:r>
              <a:rPr lang="en-US" spc="500" dirty="0">
                <a:solidFill>
                  <a:schemeClr val="bg1">
                    <a:lumMod val="85000"/>
                  </a:schemeClr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SOLAR PERGOLA</a:t>
            </a:r>
          </a:p>
          <a:p>
            <a:pPr marL="171450" indent="-171450">
              <a:lnSpc>
                <a:spcPts val="1500"/>
              </a:lnSpc>
              <a:buFont typeface="Arial" panose="020B0604020202020204" pitchFamily="34" charset="0"/>
              <a:buChar char="•"/>
            </a:pPr>
            <a:endParaRPr lang="en-US" spc="500" dirty="0">
              <a:solidFill>
                <a:schemeClr val="bg1">
                  <a:lumMod val="85000"/>
                </a:schemeClr>
              </a:solidFill>
              <a:latin typeface="Calibri Light" panose="020F0302020204030204" pitchFamily="34" charset="0"/>
              <a:ea typeface="Calibri Light" panose="020F0302020204030204" pitchFamily="34" charset="0"/>
              <a:cs typeface="Calibri Light" panose="020F0302020204030204" pitchFamily="34" charset="0"/>
            </a:endParaRPr>
          </a:p>
          <a:p>
            <a:pPr marL="171450" indent="-171450">
              <a:lnSpc>
                <a:spcPts val="1500"/>
              </a:lnSpc>
              <a:buFont typeface="Arial" panose="020B0604020202020204" pitchFamily="34" charset="0"/>
              <a:buChar char="•"/>
            </a:pPr>
            <a:r>
              <a:rPr lang="en-US" spc="500" dirty="0">
                <a:solidFill>
                  <a:schemeClr val="bg1">
                    <a:lumMod val="85000"/>
                  </a:schemeClr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PLANTER BUFFERS</a:t>
            </a:r>
          </a:p>
          <a:p>
            <a:pPr marL="171450" indent="-171450">
              <a:lnSpc>
                <a:spcPts val="1500"/>
              </a:lnSpc>
              <a:buFont typeface="Arial" panose="020B0604020202020204" pitchFamily="34" charset="0"/>
              <a:buChar char="•"/>
            </a:pPr>
            <a:endParaRPr lang="en-US" spc="500" dirty="0">
              <a:solidFill>
                <a:schemeClr val="bg1">
                  <a:lumMod val="85000"/>
                </a:schemeClr>
              </a:solidFill>
              <a:latin typeface="Calibri Light" panose="020F0302020204030204" pitchFamily="34" charset="0"/>
              <a:ea typeface="Calibri Light" panose="020F0302020204030204" pitchFamily="34" charset="0"/>
              <a:cs typeface="Calibri Light" panose="020F0302020204030204" pitchFamily="34" charset="0"/>
            </a:endParaRPr>
          </a:p>
          <a:p>
            <a:pPr marL="171450" indent="-171450">
              <a:lnSpc>
                <a:spcPts val="1500"/>
              </a:lnSpc>
              <a:buFont typeface="Arial" panose="020B0604020202020204" pitchFamily="34" charset="0"/>
              <a:buChar char="•"/>
            </a:pPr>
            <a:r>
              <a:rPr lang="en-US" spc="500" dirty="0">
                <a:solidFill>
                  <a:schemeClr val="bg1">
                    <a:lumMod val="85000"/>
                  </a:schemeClr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TREE CANOPY SHIELDS LOW WESTERN SUN</a:t>
            </a:r>
          </a:p>
          <a:p>
            <a:pPr marL="171450" indent="-171450">
              <a:lnSpc>
                <a:spcPts val="1500"/>
              </a:lnSpc>
              <a:buFont typeface="Arial" panose="020B0604020202020204" pitchFamily="34" charset="0"/>
              <a:buChar char="•"/>
            </a:pPr>
            <a:endParaRPr lang="en-US" spc="500" dirty="0">
              <a:solidFill>
                <a:schemeClr val="bg1">
                  <a:lumMod val="85000"/>
                </a:schemeClr>
              </a:solidFill>
              <a:latin typeface="Calibri Light" panose="020F0302020204030204" pitchFamily="34" charset="0"/>
              <a:ea typeface="Calibri Light" panose="020F0302020204030204" pitchFamily="34" charset="0"/>
              <a:cs typeface="Calibri Light" panose="020F0302020204030204" pitchFamily="34" charset="0"/>
            </a:endParaRPr>
          </a:p>
          <a:p>
            <a:pPr marL="171450" indent="-171450">
              <a:lnSpc>
                <a:spcPts val="1500"/>
              </a:lnSpc>
              <a:buFont typeface="Arial" panose="020B0604020202020204" pitchFamily="34" charset="0"/>
              <a:buChar char="•"/>
            </a:pPr>
            <a:r>
              <a:rPr lang="en-US" spc="500" dirty="0">
                <a:solidFill>
                  <a:schemeClr val="bg1">
                    <a:lumMod val="85000"/>
                  </a:schemeClr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ROOF-MOUNTED PHOTOVOLTAIC ARRAY</a:t>
            </a:r>
          </a:p>
          <a:p>
            <a:pPr marL="171450" indent="-171450">
              <a:lnSpc>
                <a:spcPts val="1500"/>
              </a:lnSpc>
              <a:buFont typeface="Arial" panose="020B0604020202020204" pitchFamily="34" charset="0"/>
              <a:buChar char="•"/>
            </a:pPr>
            <a:endParaRPr lang="en-US" spc="500" dirty="0">
              <a:solidFill>
                <a:schemeClr val="bg1">
                  <a:lumMod val="85000"/>
                </a:schemeClr>
              </a:solidFill>
              <a:latin typeface="Calibri Light" panose="020F0302020204030204" pitchFamily="34" charset="0"/>
              <a:ea typeface="Calibri Light" panose="020F0302020204030204" pitchFamily="34" charset="0"/>
              <a:cs typeface="Calibri Light" panose="020F0302020204030204" pitchFamily="34" charset="0"/>
            </a:endParaRPr>
          </a:p>
          <a:p>
            <a:pPr marL="171450" indent="-171450">
              <a:lnSpc>
                <a:spcPts val="1500"/>
              </a:lnSpc>
              <a:buFont typeface="Arial" panose="020B0604020202020204" pitchFamily="34" charset="0"/>
              <a:buChar char="•"/>
            </a:pPr>
            <a:r>
              <a:rPr lang="en-US" spc="500" dirty="0">
                <a:solidFill>
                  <a:schemeClr val="bg1">
                    <a:lumMod val="85000"/>
                  </a:schemeClr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CROSS-VENTILATION</a:t>
            </a:r>
          </a:p>
          <a:p>
            <a:pPr marL="171450" indent="-171450">
              <a:lnSpc>
                <a:spcPts val="1500"/>
              </a:lnSpc>
              <a:buFont typeface="Arial" panose="020B0604020202020204" pitchFamily="34" charset="0"/>
              <a:buChar char="•"/>
            </a:pPr>
            <a:endParaRPr lang="en-US" spc="500" dirty="0">
              <a:solidFill>
                <a:schemeClr val="bg1">
                  <a:lumMod val="85000"/>
                </a:schemeClr>
              </a:solidFill>
              <a:latin typeface="Calibri Light" panose="020F0302020204030204" pitchFamily="34" charset="0"/>
              <a:ea typeface="Calibri Light" panose="020F0302020204030204" pitchFamily="34" charset="0"/>
              <a:cs typeface="Calibri Light" panose="020F0302020204030204" pitchFamily="34" charset="0"/>
            </a:endParaRPr>
          </a:p>
          <a:p>
            <a:pPr marL="171450" indent="-171450">
              <a:lnSpc>
                <a:spcPts val="1500"/>
              </a:lnSpc>
              <a:buFont typeface="Arial" panose="020B0604020202020204" pitchFamily="34" charset="0"/>
              <a:buChar char="•"/>
            </a:pPr>
            <a:r>
              <a:rPr lang="en-US" spc="500" dirty="0">
                <a:solidFill>
                  <a:schemeClr val="bg1">
                    <a:lumMod val="85000"/>
                  </a:schemeClr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THERMAL MASS</a:t>
            </a:r>
          </a:p>
          <a:p>
            <a:pPr marL="171450" indent="-171450">
              <a:lnSpc>
                <a:spcPts val="1500"/>
              </a:lnSpc>
              <a:buFont typeface="Arial" panose="020B0604020202020204" pitchFamily="34" charset="0"/>
              <a:buChar char="•"/>
            </a:pPr>
            <a:endParaRPr lang="en-US" spc="500" dirty="0">
              <a:solidFill>
                <a:schemeClr val="bg1">
                  <a:lumMod val="85000"/>
                </a:schemeClr>
              </a:solidFill>
              <a:latin typeface="Calibri Light" panose="020F0302020204030204" pitchFamily="34" charset="0"/>
              <a:ea typeface="Calibri Light" panose="020F0302020204030204" pitchFamily="34" charset="0"/>
              <a:cs typeface="Calibri Light" panose="020F0302020204030204" pitchFamily="34" charset="0"/>
            </a:endParaRPr>
          </a:p>
          <a:p>
            <a:pPr marL="171450" indent="-171450">
              <a:lnSpc>
                <a:spcPts val="1500"/>
              </a:lnSpc>
              <a:buFont typeface="Arial" panose="020B0604020202020204" pitchFamily="34" charset="0"/>
              <a:buChar char="•"/>
            </a:pPr>
            <a:r>
              <a:rPr lang="en-US" spc="500" dirty="0">
                <a:solidFill>
                  <a:schemeClr val="bg1">
                    <a:lumMod val="85000"/>
                  </a:schemeClr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BIKE STORAGE</a:t>
            </a:r>
          </a:p>
          <a:p>
            <a:pPr marL="171450" indent="-171450">
              <a:lnSpc>
                <a:spcPts val="1500"/>
              </a:lnSpc>
              <a:buFont typeface="Arial" panose="020B0604020202020204" pitchFamily="34" charset="0"/>
              <a:buChar char="•"/>
            </a:pPr>
            <a:endParaRPr lang="en-US" spc="500" dirty="0">
              <a:solidFill>
                <a:schemeClr val="bg1">
                  <a:lumMod val="85000"/>
                </a:schemeClr>
              </a:solidFill>
              <a:latin typeface="Calibri Light" panose="020F0302020204030204" pitchFamily="34" charset="0"/>
              <a:ea typeface="Calibri Light" panose="020F0302020204030204" pitchFamily="34" charset="0"/>
              <a:cs typeface="Calibri Light" panose="020F0302020204030204" pitchFamily="34" charset="0"/>
            </a:endParaRPr>
          </a:p>
          <a:p>
            <a:pPr marL="171450" indent="-171450">
              <a:lnSpc>
                <a:spcPts val="1500"/>
              </a:lnSpc>
              <a:buFont typeface="Arial" panose="020B0604020202020204" pitchFamily="34" charset="0"/>
              <a:buChar char="•"/>
            </a:pPr>
            <a:r>
              <a:rPr lang="en-US" spc="500" dirty="0">
                <a:solidFill>
                  <a:schemeClr val="bg1">
                    <a:lumMod val="85000"/>
                  </a:schemeClr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SUGGEST DOUBLE-GLAZING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16" name="Ink 15">
                <a:extLst>
                  <a:ext uri="{FF2B5EF4-FFF2-40B4-BE49-F238E27FC236}">
                    <a16:creationId xmlns:a16="http://schemas.microsoft.com/office/drawing/2014/main" id="{7B8F5AFA-DFD4-90A8-07EB-5431179DEE44}"/>
                  </a:ext>
                </a:extLst>
              </p14:cNvPr>
              <p14:cNvContentPartPr/>
              <p14:nvPr/>
            </p14:nvContentPartPr>
            <p14:xfrm>
              <a:off x="6584626" y="1879503"/>
              <a:ext cx="360" cy="1440"/>
            </p14:xfrm>
          </p:contentPart>
        </mc:Choice>
        <mc:Fallback xmlns="">
          <p:pic>
            <p:nvPicPr>
              <p:cNvPr id="16" name="Ink 15">
                <a:extLst>
                  <a:ext uri="{FF2B5EF4-FFF2-40B4-BE49-F238E27FC236}">
                    <a16:creationId xmlns:a16="http://schemas.microsoft.com/office/drawing/2014/main" id="{7B8F5AFA-DFD4-90A8-07EB-5431179DEE44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6578506" y="1873383"/>
                <a:ext cx="12600" cy="13680"/>
              </a:xfrm>
              <a:prstGeom prst="rect">
                <a:avLst/>
              </a:prstGeom>
            </p:spPr>
          </p:pic>
        </mc:Fallback>
      </mc:AlternateContent>
      <p:pic>
        <p:nvPicPr>
          <p:cNvPr id="4" name="Picture 3">
            <a:extLst>
              <a:ext uri="{FF2B5EF4-FFF2-40B4-BE49-F238E27FC236}">
                <a16:creationId xmlns:a16="http://schemas.microsoft.com/office/drawing/2014/main" id="{4F7B8E10-3514-53A8-F110-D93F3CE0F0B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411854" y="227619"/>
            <a:ext cx="4573962" cy="6402762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F20BF68E-E05E-54B2-B739-BD695EF0A31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780147" y="4733321"/>
            <a:ext cx="2670984" cy="15972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779131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3182EF-8635-02CA-E61A-601AAA91165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C8C90B-08DF-0316-7A24-78510AE25C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3065" y="920079"/>
            <a:ext cx="5737563" cy="387713"/>
          </a:xfrm>
          <a:solidFill>
            <a:schemeClr val="bg1">
              <a:lumMod val="95000"/>
            </a:schemeClr>
          </a:solidFill>
          <a:ln>
            <a:noFill/>
          </a:ln>
        </p:spPr>
        <p:txBody>
          <a:bodyPr tIns="90000" bIns="90000" anchor="ctr">
            <a:normAutofit fontScale="90000"/>
          </a:bodyPr>
          <a:lstStyle/>
          <a:p>
            <a:r>
              <a:rPr lang="en-AU" sz="1800" spc="600" dirty="0">
                <a:solidFill>
                  <a:schemeClr val="tx1"/>
                </a:solidFill>
              </a:rPr>
              <a:t>    </a:t>
            </a:r>
            <a:r>
              <a:rPr lang="en-AU" sz="1800" spc="8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FRONT &amp; REAR ELEVATIONS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16" name="Ink 15">
                <a:extLst>
                  <a:ext uri="{FF2B5EF4-FFF2-40B4-BE49-F238E27FC236}">
                    <a16:creationId xmlns:a16="http://schemas.microsoft.com/office/drawing/2014/main" id="{887F6A53-99AD-97DC-F47C-2A766EAD0063}"/>
                  </a:ext>
                </a:extLst>
              </p14:cNvPr>
              <p14:cNvContentPartPr/>
              <p14:nvPr/>
            </p14:nvContentPartPr>
            <p14:xfrm>
              <a:off x="6584626" y="1879503"/>
              <a:ext cx="360" cy="1440"/>
            </p14:xfrm>
          </p:contentPart>
        </mc:Choice>
        <mc:Fallback xmlns="">
          <p:pic>
            <p:nvPicPr>
              <p:cNvPr id="16" name="Ink 15">
                <a:extLst>
                  <a:ext uri="{FF2B5EF4-FFF2-40B4-BE49-F238E27FC236}">
                    <a16:creationId xmlns:a16="http://schemas.microsoft.com/office/drawing/2014/main" id="{887F6A53-99AD-97DC-F47C-2A766EAD0063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6578506" y="1873383"/>
                <a:ext cx="12600" cy="13680"/>
              </a:xfrm>
              <a:prstGeom prst="rect">
                <a:avLst/>
              </a:prstGeom>
            </p:spPr>
          </p:pic>
        </mc:Fallback>
      </mc:AlternateContent>
      <p:pic>
        <p:nvPicPr>
          <p:cNvPr id="10" name="Picture 9">
            <a:extLst>
              <a:ext uri="{FF2B5EF4-FFF2-40B4-BE49-F238E27FC236}">
                <a16:creationId xmlns:a16="http://schemas.microsoft.com/office/drawing/2014/main" id="{09C67AE8-28F3-F3E4-D0A0-2B4321BD012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7684" y="2090737"/>
            <a:ext cx="5288316" cy="4100399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BDD88D45-2D0E-E88D-1AB5-B0F7A20964F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78786" y="2212403"/>
            <a:ext cx="5274864" cy="396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896241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4449B69-2986-1F44-EB41-8205FBC52C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E1B280-7658-66A2-3A5D-10F62BADC8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3065" y="920079"/>
            <a:ext cx="5737563" cy="387713"/>
          </a:xfrm>
          <a:solidFill>
            <a:schemeClr val="bg1">
              <a:lumMod val="95000"/>
            </a:schemeClr>
          </a:solidFill>
          <a:ln>
            <a:noFill/>
          </a:ln>
        </p:spPr>
        <p:txBody>
          <a:bodyPr tIns="90000" bIns="90000" anchor="ctr">
            <a:normAutofit fontScale="90000"/>
          </a:bodyPr>
          <a:lstStyle/>
          <a:p>
            <a:r>
              <a:rPr lang="en-AU" sz="1800" spc="600" dirty="0">
                <a:solidFill>
                  <a:schemeClr val="tx1"/>
                </a:solidFill>
              </a:rPr>
              <a:t>    </a:t>
            </a:r>
            <a:r>
              <a:rPr lang="en-AU" sz="1800" spc="8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SCHEMATIC SECTIONS</a:t>
            </a:r>
          </a:p>
        </p:txBody>
      </p:sp>
      <p:sp>
        <p:nvSpPr>
          <p:cNvPr id="5" name="Text Placeholder 5">
            <a:extLst>
              <a:ext uri="{FF2B5EF4-FFF2-40B4-BE49-F238E27FC236}">
                <a16:creationId xmlns:a16="http://schemas.microsoft.com/office/drawing/2014/main" id="{A337CFC4-2E85-3073-1C34-43137371FC3C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345" y="1849693"/>
            <a:ext cx="5849575" cy="3911312"/>
          </a:xfrm>
        </p:spPr>
        <p:txBody>
          <a:bodyPr lIns="0" tIns="0" rIns="0" bIns="0" anchor="t">
            <a:noAutofit/>
          </a:bodyPr>
          <a:lstStyle/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pc="500" dirty="0">
                <a:solidFill>
                  <a:schemeClr val="bg1">
                    <a:lumMod val="85000"/>
                  </a:schemeClr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CLERESTOREY GLAZING FOR LIGHT PENETRATION &amp; AIR FLOW</a:t>
            </a: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en-US" spc="500" dirty="0">
              <a:solidFill>
                <a:schemeClr val="bg1">
                  <a:lumMod val="85000"/>
                </a:schemeClr>
              </a:solidFill>
              <a:latin typeface="Calibri Light" panose="020F0302020204030204" pitchFamily="34" charset="0"/>
              <a:ea typeface="Calibri Light" panose="020F0302020204030204" pitchFamily="34" charset="0"/>
              <a:cs typeface="Calibri Light" panose="020F0302020204030204" pitchFamily="34" charset="0"/>
            </a:endParaRP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pc="500" dirty="0">
                <a:solidFill>
                  <a:schemeClr val="bg1">
                    <a:lumMod val="85000"/>
                  </a:schemeClr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LIGHTWELL TO MAIN BEDROOM</a:t>
            </a:r>
          </a:p>
          <a:p>
            <a:pPr>
              <a:lnSpc>
                <a:spcPct val="150000"/>
              </a:lnSpc>
            </a:pPr>
            <a:endParaRPr lang="en-US" spc="500" dirty="0">
              <a:solidFill>
                <a:schemeClr val="bg1">
                  <a:lumMod val="85000"/>
                </a:schemeClr>
              </a:solidFill>
              <a:latin typeface="Calibri Light" panose="020F0302020204030204" pitchFamily="34" charset="0"/>
              <a:ea typeface="Calibri Light" panose="020F0302020204030204" pitchFamily="34" charset="0"/>
              <a:cs typeface="Calibri Light" panose="020F0302020204030204" pitchFamily="34" charset="0"/>
            </a:endParaRP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pc="500" dirty="0">
                <a:solidFill>
                  <a:schemeClr val="bg1">
                    <a:lumMod val="85000"/>
                  </a:schemeClr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GENEROUSLY SCALED ROOMS</a:t>
            </a: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en-US" spc="500" dirty="0">
              <a:solidFill>
                <a:schemeClr val="bg1">
                  <a:lumMod val="85000"/>
                </a:schemeClr>
              </a:solidFill>
              <a:latin typeface="Calibri Light" panose="020F0302020204030204" pitchFamily="34" charset="0"/>
              <a:ea typeface="Calibri Light" panose="020F0302020204030204" pitchFamily="34" charset="0"/>
              <a:cs typeface="Calibri Light" panose="020F0302020204030204" pitchFamily="34" charset="0"/>
            </a:endParaRP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pc="500" dirty="0">
                <a:solidFill>
                  <a:schemeClr val="bg1">
                    <a:lumMod val="85000"/>
                  </a:schemeClr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SOLAR PERGOLAS FOR SOLAR CONTROL</a:t>
            </a:r>
          </a:p>
          <a:p>
            <a:pPr>
              <a:lnSpc>
                <a:spcPct val="150000"/>
              </a:lnSpc>
            </a:pPr>
            <a:endParaRPr lang="en-US" spc="500" dirty="0">
              <a:solidFill>
                <a:schemeClr val="bg1">
                  <a:lumMod val="85000"/>
                </a:schemeClr>
              </a:solidFill>
              <a:latin typeface="Calibri Light" panose="020F0302020204030204" pitchFamily="34" charset="0"/>
              <a:ea typeface="Calibri Light" panose="020F0302020204030204" pitchFamily="34" charset="0"/>
              <a:cs typeface="Calibri Light" panose="020F0302020204030204" pitchFamily="34" charset="0"/>
            </a:endParaRP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pc="500" dirty="0">
                <a:solidFill>
                  <a:schemeClr val="bg1">
                    <a:lumMod val="85000"/>
                  </a:schemeClr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ROOF-MOUNTED PHOTOVOLTAIC ARRAY</a:t>
            </a: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en-US" spc="500" dirty="0">
              <a:solidFill>
                <a:schemeClr val="bg1">
                  <a:lumMod val="85000"/>
                </a:schemeClr>
              </a:solidFill>
              <a:latin typeface="Calibri Light" panose="020F0302020204030204" pitchFamily="34" charset="0"/>
              <a:ea typeface="Calibri Light" panose="020F0302020204030204" pitchFamily="34" charset="0"/>
              <a:cs typeface="Calibri Light" panose="020F0302020204030204" pitchFamily="34" charset="0"/>
            </a:endParaRP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pc="500" dirty="0">
                <a:solidFill>
                  <a:schemeClr val="bg1">
                    <a:lumMod val="85000"/>
                  </a:schemeClr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PLANTER TO ABSORB TRAFFIC NOISE</a:t>
            </a: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en-US" spc="500" dirty="0">
              <a:solidFill>
                <a:schemeClr val="bg1">
                  <a:lumMod val="85000"/>
                </a:schemeClr>
              </a:solidFill>
              <a:latin typeface="Calibri Light" panose="020F0302020204030204" pitchFamily="34" charset="0"/>
              <a:ea typeface="Calibri Light" panose="020F0302020204030204" pitchFamily="34" charset="0"/>
              <a:cs typeface="Calibri Light" panose="020F0302020204030204" pitchFamily="34" charset="0"/>
            </a:endParaRP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en-US" spc="500" dirty="0">
              <a:solidFill>
                <a:schemeClr val="bg1">
                  <a:lumMod val="85000"/>
                </a:schemeClr>
              </a:solidFill>
              <a:latin typeface="Calibri Light" panose="020F0302020204030204" pitchFamily="34" charset="0"/>
              <a:ea typeface="Calibri Light" panose="020F0302020204030204" pitchFamily="34" charset="0"/>
              <a:cs typeface="Calibri Light" panose="020F0302020204030204" pitchFamily="34" charset="0"/>
            </a:endParaRP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en-US" spc="500" dirty="0">
              <a:solidFill>
                <a:schemeClr val="bg1">
                  <a:lumMod val="85000"/>
                </a:schemeClr>
              </a:solidFill>
              <a:latin typeface="Calibri Light" panose="020F0302020204030204" pitchFamily="34" charset="0"/>
              <a:ea typeface="Calibri Light" panose="020F0302020204030204" pitchFamily="34" charset="0"/>
              <a:cs typeface="Calibri Light" panose="020F0302020204030204" pitchFamily="34" charset="0"/>
            </a:endParaRP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16" name="Ink 15">
                <a:extLst>
                  <a:ext uri="{FF2B5EF4-FFF2-40B4-BE49-F238E27FC236}">
                    <a16:creationId xmlns:a16="http://schemas.microsoft.com/office/drawing/2014/main" id="{5B2B914B-807C-998E-BE1D-C52584389EA6}"/>
                  </a:ext>
                </a:extLst>
              </p14:cNvPr>
              <p14:cNvContentPartPr/>
              <p14:nvPr/>
            </p14:nvContentPartPr>
            <p14:xfrm>
              <a:off x="6584626" y="1879503"/>
              <a:ext cx="360" cy="1440"/>
            </p14:xfrm>
          </p:contentPart>
        </mc:Choice>
        <mc:Fallback xmlns="">
          <p:pic>
            <p:nvPicPr>
              <p:cNvPr id="16" name="Ink 15">
                <a:extLst>
                  <a:ext uri="{FF2B5EF4-FFF2-40B4-BE49-F238E27FC236}">
                    <a16:creationId xmlns:a16="http://schemas.microsoft.com/office/drawing/2014/main" id="{5B2B914B-807C-998E-BE1D-C52584389EA6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6578506" y="1873383"/>
                <a:ext cx="12600" cy="13680"/>
              </a:xfrm>
              <a:prstGeom prst="rect">
                <a:avLst/>
              </a:prstGeom>
            </p:spPr>
          </p:pic>
        </mc:Fallback>
      </mc:AlternateContent>
      <p:pic>
        <p:nvPicPr>
          <p:cNvPr id="9" name="Picture 8">
            <a:extLst>
              <a:ext uri="{FF2B5EF4-FFF2-40B4-BE49-F238E27FC236}">
                <a16:creationId xmlns:a16="http://schemas.microsoft.com/office/drawing/2014/main" id="{ED2E18A8-C685-BE73-CBA1-868EC6C9A55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538682" y="654566"/>
            <a:ext cx="4305873" cy="288000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FB8077F8-37C1-5882-B020-2BEBFC3B211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12422" y="3534566"/>
            <a:ext cx="5660170" cy="288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418659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0897F91-8856-ABF8-155D-C2446B94F6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1B24B0-65E9-75A1-B06A-31C3B7A710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3064" y="920079"/>
            <a:ext cx="4424202" cy="387713"/>
          </a:xfrm>
          <a:solidFill>
            <a:schemeClr val="bg1">
              <a:lumMod val="95000"/>
            </a:schemeClr>
          </a:solidFill>
          <a:ln>
            <a:noFill/>
          </a:ln>
        </p:spPr>
        <p:txBody>
          <a:bodyPr tIns="90000" bIns="90000" anchor="ctr">
            <a:normAutofit fontScale="90000"/>
          </a:bodyPr>
          <a:lstStyle/>
          <a:p>
            <a:r>
              <a:rPr lang="en-AU" sz="1800" spc="600" dirty="0">
                <a:solidFill>
                  <a:schemeClr val="tx1"/>
                </a:solidFill>
              </a:rPr>
              <a:t>    </a:t>
            </a:r>
            <a:r>
              <a:rPr lang="en-AU" sz="1800" spc="8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3D MODELLING</a:t>
            </a:r>
          </a:p>
        </p:txBody>
      </p:sp>
      <p:sp>
        <p:nvSpPr>
          <p:cNvPr id="5" name="Text Placeholder 5">
            <a:extLst>
              <a:ext uri="{FF2B5EF4-FFF2-40B4-BE49-F238E27FC236}">
                <a16:creationId xmlns:a16="http://schemas.microsoft.com/office/drawing/2014/main" id="{50185A61-B439-0F63-3CF3-0ABCA3AA3429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346" y="1849692"/>
            <a:ext cx="3595938" cy="4710133"/>
          </a:xfrm>
        </p:spPr>
        <p:txBody>
          <a:bodyPr lIns="0" tIns="0" rIns="0" bIns="0" anchor="t">
            <a:noAutofit/>
          </a:bodyPr>
          <a:lstStyle/>
          <a:p>
            <a:pPr marL="171450" indent="-171450">
              <a:lnSpc>
                <a:spcPts val="2000"/>
              </a:lnSpc>
              <a:buFont typeface="Arial" panose="020B0604020202020204" pitchFamily="34" charset="0"/>
              <a:buChar char="•"/>
            </a:pPr>
            <a:r>
              <a:rPr lang="en-US" spc="500" dirty="0">
                <a:solidFill>
                  <a:schemeClr val="bg1">
                    <a:lumMod val="85000"/>
                  </a:schemeClr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ACTIVE BUILDING EDGE</a:t>
            </a:r>
          </a:p>
          <a:p>
            <a:pPr marL="171450" indent="-171450">
              <a:lnSpc>
                <a:spcPts val="2000"/>
              </a:lnSpc>
              <a:buFont typeface="Arial" panose="020B0604020202020204" pitchFamily="34" charset="0"/>
              <a:buChar char="•"/>
            </a:pPr>
            <a:endParaRPr lang="en-US" spc="500" dirty="0">
              <a:solidFill>
                <a:schemeClr val="bg1">
                  <a:lumMod val="85000"/>
                </a:schemeClr>
              </a:solidFill>
              <a:latin typeface="Calibri Light" panose="020F0302020204030204" pitchFamily="34" charset="0"/>
              <a:ea typeface="Calibri Light" panose="020F0302020204030204" pitchFamily="34" charset="0"/>
              <a:cs typeface="Calibri Light" panose="020F0302020204030204" pitchFamily="34" charset="0"/>
            </a:endParaRPr>
          </a:p>
          <a:p>
            <a:pPr marL="171450" indent="-171450">
              <a:lnSpc>
                <a:spcPts val="2000"/>
              </a:lnSpc>
              <a:buFont typeface="Arial" panose="020B0604020202020204" pitchFamily="34" charset="0"/>
              <a:buChar char="•"/>
            </a:pPr>
            <a:r>
              <a:rPr lang="en-US" spc="500" dirty="0">
                <a:solidFill>
                  <a:schemeClr val="bg1">
                    <a:lumMod val="85000"/>
                  </a:schemeClr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ENGAGEMENT WITH STREET AND PARKLAND BEYOND</a:t>
            </a:r>
          </a:p>
          <a:p>
            <a:pPr marL="171450" indent="-171450">
              <a:lnSpc>
                <a:spcPts val="2000"/>
              </a:lnSpc>
              <a:buFont typeface="Arial" panose="020B0604020202020204" pitchFamily="34" charset="0"/>
              <a:buChar char="•"/>
            </a:pPr>
            <a:endParaRPr lang="en-US" spc="500" dirty="0">
              <a:solidFill>
                <a:schemeClr val="bg1">
                  <a:lumMod val="85000"/>
                </a:schemeClr>
              </a:solidFill>
              <a:latin typeface="Calibri Light" panose="020F0302020204030204" pitchFamily="34" charset="0"/>
              <a:ea typeface="Calibri Light" panose="020F0302020204030204" pitchFamily="34" charset="0"/>
              <a:cs typeface="Calibri Light" panose="020F0302020204030204" pitchFamily="34" charset="0"/>
            </a:endParaRPr>
          </a:p>
          <a:p>
            <a:pPr marL="171450" indent="-171450">
              <a:lnSpc>
                <a:spcPts val="2000"/>
              </a:lnSpc>
              <a:buFont typeface="Arial" panose="020B0604020202020204" pitchFamily="34" charset="0"/>
              <a:buChar char="•"/>
            </a:pPr>
            <a:r>
              <a:rPr lang="en-US" spc="500" dirty="0">
                <a:solidFill>
                  <a:schemeClr val="bg1">
                    <a:lumMod val="85000"/>
                  </a:schemeClr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CONTRIBUTES TO A MORE VIBRANT, ANIMATED STREETSCAPE</a:t>
            </a:r>
          </a:p>
          <a:p>
            <a:pPr marL="171450" indent="-171450">
              <a:lnSpc>
                <a:spcPts val="2000"/>
              </a:lnSpc>
              <a:buFont typeface="Arial" panose="020B0604020202020204" pitchFamily="34" charset="0"/>
              <a:buChar char="•"/>
            </a:pPr>
            <a:endParaRPr lang="en-US" spc="500" dirty="0">
              <a:solidFill>
                <a:schemeClr val="bg1">
                  <a:lumMod val="85000"/>
                </a:schemeClr>
              </a:solidFill>
              <a:latin typeface="Calibri Light" panose="020F0302020204030204" pitchFamily="34" charset="0"/>
              <a:ea typeface="Calibri Light" panose="020F0302020204030204" pitchFamily="34" charset="0"/>
              <a:cs typeface="Calibri Light" panose="020F0302020204030204" pitchFamily="34" charset="0"/>
            </a:endParaRPr>
          </a:p>
          <a:p>
            <a:pPr marL="171450" indent="-171450">
              <a:lnSpc>
                <a:spcPts val="2000"/>
              </a:lnSpc>
              <a:buFont typeface="Arial" panose="020B0604020202020204" pitchFamily="34" charset="0"/>
              <a:buChar char="•"/>
            </a:pPr>
            <a:r>
              <a:rPr lang="en-US" spc="500" dirty="0">
                <a:solidFill>
                  <a:schemeClr val="bg1">
                    <a:lumMod val="85000"/>
                  </a:schemeClr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ELEVATED POSITION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16" name="Ink 15">
                <a:extLst>
                  <a:ext uri="{FF2B5EF4-FFF2-40B4-BE49-F238E27FC236}">
                    <a16:creationId xmlns:a16="http://schemas.microsoft.com/office/drawing/2014/main" id="{99130D6A-31D3-B3A1-8A22-D2C8A16B89B0}"/>
                  </a:ext>
                </a:extLst>
              </p14:cNvPr>
              <p14:cNvContentPartPr/>
              <p14:nvPr/>
            </p14:nvContentPartPr>
            <p14:xfrm>
              <a:off x="6584626" y="1879503"/>
              <a:ext cx="360" cy="1440"/>
            </p14:xfrm>
          </p:contentPart>
        </mc:Choice>
        <mc:Fallback xmlns="">
          <p:pic>
            <p:nvPicPr>
              <p:cNvPr id="16" name="Ink 15">
                <a:extLst>
                  <a:ext uri="{FF2B5EF4-FFF2-40B4-BE49-F238E27FC236}">
                    <a16:creationId xmlns:a16="http://schemas.microsoft.com/office/drawing/2014/main" id="{99130D6A-31D3-B3A1-8A22-D2C8A16B89B0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6578506" y="1873383"/>
                <a:ext cx="12600" cy="13680"/>
              </a:xfrm>
              <a:prstGeom prst="rect">
                <a:avLst/>
              </a:prstGeom>
            </p:spPr>
          </p:pic>
        </mc:Fallback>
      </mc:AlternateContent>
      <p:pic>
        <p:nvPicPr>
          <p:cNvPr id="18" name="Picture 17">
            <a:extLst>
              <a:ext uri="{FF2B5EF4-FFF2-40B4-BE49-F238E27FC236}">
                <a16:creationId xmlns:a16="http://schemas.microsoft.com/office/drawing/2014/main" id="{730F239E-753E-8D52-F9E9-E8DBAE6101B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21138" y="1307793"/>
            <a:ext cx="7770862" cy="5550207"/>
          </a:xfrm>
          <a:prstGeom prst="rect">
            <a:avLst/>
          </a:prstGeom>
        </p:spPr>
      </p:pic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19D77640-FACA-468F-2A34-31D6FEA6427A}"/>
              </a:ext>
            </a:extLst>
          </p:cNvPr>
          <p:cNvCxnSpPr>
            <a:cxnSpLocks/>
          </p:cNvCxnSpPr>
          <p:nvPr/>
        </p:nvCxnSpPr>
        <p:spPr>
          <a:xfrm>
            <a:off x="831523" y="1307792"/>
            <a:ext cx="12192000" cy="0"/>
          </a:xfrm>
          <a:prstGeom prst="line">
            <a:avLst/>
          </a:prstGeom>
          <a:ln w="6350"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9657BC62-C4C6-03A9-DDD4-0E78CFA6902E}"/>
              </a:ext>
            </a:extLst>
          </p:cNvPr>
          <p:cNvCxnSpPr>
            <a:cxnSpLocks/>
          </p:cNvCxnSpPr>
          <p:nvPr/>
        </p:nvCxnSpPr>
        <p:spPr>
          <a:xfrm>
            <a:off x="4421138" y="0"/>
            <a:ext cx="0" cy="6858000"/>
          </a:xfrm>
          <a:prstGeom prst="line">
            <a:avLst/>
          </a:prstGeom>
          <a:ln w="6350"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994841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1910C04-AD02-D88D-22D2-68092853B1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CE94B3-66F4-97E6-415B-05C80B0769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3066" y="920079"/>
            <a:ext cx="3783235" cy="387713"/>
          </a:xfrm>
          <a:solidFill>
            <a:schemeClr val="bg1">
              <a:lumMod val="95000"/>
            </a:schemeClr>
          </a:solidFill>
          <a:ln>
            <a:noFill/>
          </a:ln>
        </p:spPr>
        <p:txBody>
          <a:bodyPr tIns="90000" bIns="90000" anchor="ctr">
            <a:normAutofit fontScale="90000"/>
          </a:bodyPr>
          <a:lstStyle/>
          <a:p>
            <a:r>
              <a:rPr lang="en-AU" sz="1800" spc="600" dirty="0">
                <a:solidFill>
                  <a:schemeClr val="tx1"/>
                </a:solidFill>
              </a:rPr>
              <a:t>    </a:t>
            </a:r>
            <a:r>
              <a:rPr lang="en-AU" sz="1800" spc="8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ACCESSIBILITY</a:t>
            </a:r>
          </a:p>
        </p:txBody>
      </p:sp>
      <p:sp>
        <p:nvSpPr>
          <p:cNvPr id="5" name="Text Placeholder 5">
            <a:extLst>
              <a:ext uri="{FF2B5EF4-FFF2-40B4-BE49-F238E27FC236}">
                <a16:creationId xmlns:a16="http://schemas.microsoft.com/office/drawing/2014/main" id="{711BA06E-C325-8D3E-71F3-7690B0757110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346" y="1849693"/>
            <a:ext cx="2850502" cy="4377466"/>
          </a:xfrm>
        </p:spPr>
        <p:txBody>
          <a:bodyPr lIns="0" tIns="0" rIns="0" bIns="0" anchor="t">
            <a:noAutofit/>
          </a:bodyPr>
          <a:lstStyle/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pc="500" dirty="0">
                <a:solidFill>
                  <a:schemeClr val="bg1">
                    <a:lumMod val="85000"/>
                  </a:schemeClr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DISABLED PARKING BAYS</a:t>
            </a: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en-US" spc="500" dirty="0">
              <a:solidFill>
                <a:schemeClr val="bg1">
                  <a:lumMod val="85000"/>
                </a:schemeClr>
              </a:solidFill>
              <a:latin typeface="Calibri Light" panose="020F0302020204030204" pitchFamily="34" charset="0"/>
              <a:ea typeface="Calibri Light" panose="020F0302020204030204" pitchFamily="34" charset="0"/>
              <a:cs typeface="Calibri Light" panose="020F0302020204030204" pitchFamily="34" charset="0"/>
            </a:endParaRP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pc="500" dirty="0">
                <a:solidFill>
                  <a:schemeClr val="bg1">
                    <a:lumMod val="85000"/>
                  </a:schemeClr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SECURE BIKE STORE</a:t>
            </a: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en-US" spc="500" dirty="0">
              <a:solidFill>
                <a:schemeClr val="bg1">
                  <a:lumMod val="85000"/>
                </a:schemeClr>
              </a:solidFill>
              <a:latin typeface="Calibri Light" panose="020F0302020204030204" pitchFamily="34" charset="0"/>
              <a:ea typeface="Calibri Light" panose="020F0302020204030204" pitchFamily="34" charset="0"/>
              <a:cs typeface="Calibri Light" panose="020F0302020204030204" pitchFamily="34" charset="0"/>
            </a:endParaRP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pc="500" dirty="0">
                <a:solidFill>
                  <a:schemeClr val="bg1">
                    <a:lumMod val="85000"/>
                  </a:schemeClr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CONVENIENT RIGHT-OF-WAY ACCESS</a:t>
            </a: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en-US" spc="500" dirty="0">
              <a:solidFill>
                <a:schemeClr val="bg1">
                  <a:lumMod val="85000"/>
                </a:schemeClr>
              </a:solidFill>
              <a:latin typeface="Calibri Light" panose="020F0302020204030204" pitchFamily="34" charset="0"/>
              <a:ea typeface="Calibri Light" panose="020F0302020204030204" pitchFamily="34" charset="0"/>
              <a:cs typeface="Calibri Light" panose="020F0302020204030204" pitchFamily="34" charset="0"/>
            </a:endParaRP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16" name="Ink 15">
                <a:extLst>
                  <a:ext uri="{FF2B5EF4-FFF2-40B4-BE49-F238E27FC236}">
                    <a16:creationId xmlns:a16="http://schemas.microsoft.com/office/drawing/2014/main" id="{623CD82C-DA16-7FAC-030B-AA17A4165432}"/>
                  </a:ext>
                </a:extLst>
              </p14:cNvPr>
              <p14:cNvContentPartPr/>
              <p14:nvPr/>
            </p14:nvContentPartPr>
            <p14:xfrm>
              <a:off x="6584626" y="1879503"/>
              <a:ext cx="360" cy="1440"/>
            </p14:xfrm>
          </p:contentPart>
        </mc:Choice>
        <mc:Fallback xmlns="">
          <p:pic>
            <p:nvPicPr>
              <p:cNvPr id="16" name="Ink 15">
                <a:extLst>
                  <a:ext uri="{FF2B5EF4-FFF2-40B4-BE49-F238E27FC236}">
                    <a16:creationId xmlns:a16="http://schemas.microsoft.com/office/drawing/2014/main" id="{623CD82C-DA16-7FAC-030B-AA17A4165432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6578506" y="1873383"/>
                <a:ext cx="12600" cy="13680"/>
              </a:xfrm>
              <a:prstGeom prst="rect">
                <a:avLst/>
              </a:prstGeom>
            </p:spPr>
          </p:pic>
        </mc:Fallback>
      </mc:AlternateContent>
      <p:pic>
        <p:nvPicPr>
          <p:cNvPr id="4" name="Picture 3">
            <a:extLst>
              <a:ext uri="{FF2B5EF4-FFF2-40B4-BE49-F238E27FC236}">
                <a16:creationId xmlns:a16="http://schemas.microsoft.com/office/drawing/2014/main" id="{82747829-0162-EC21-B53D-559194D15BC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796748" y="1307793"/>
            <a:ext cx="8362513" cy="5575009"/>
          </a:xfrm>
          <a:prstGeom prst="rect">
            <a:avLst/>
          </a:prstGeom>
        </p:spPr>
      </p:pic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B97029F7-74E6-4270-3195-75A0313F08B9}"/>
              </a:ext>
            </a:extLst>
          </p:cNvPr>
          <p:cNvCxnSpPr>
            <a:cxnSpLocks/>
          </p:cNvCxnSpPr>
          <p:nvPr/>
        </p:nvCxnSpPr>
        <p:spPr>
          <a:xfrm>
            <a:off x="8034" y="1307792"/>
            <a:ext cx="12192000" cy="0"/>
          </a:xfrm>
          <a:prstGeom prst="line">
            <a:avLst/>
          </a:prstGeom>
          <a:ln w="6350"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7FA0440B-C48A-E48F-F79D-0A1C77755E31}"/>
              </a:ext>
            </a:extLst>
          </p:cNvPr>
          <p:cNvCxnSpPr>
            <a:cxnSpLocks/>
          </p:cNvCxnSpPr>
          <p:nvPr/>
        </p:nvCxnSpPr>
        <p:spPr>
          <a:xfrm>
            <a:off x="3780172" y="24802"/>
            <a:ext cx="0" cy="6858000"/>
          </a:xfrm>
          <a:prstGeom prst="line">
            <a:avLst/>
          </a:prstGeom>
          <a:ln w="6350"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6501626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47DE0A7-CA83-E581-FE35-EE6C84C6F3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D70D21-2ECF-CF8F-D9D5-AFAF813FB8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3066" y="920079"/>
            <a:ext cx="3924056" cy="387713"/>
          </a:xfrm>
          <a:solidFill>
            <a:schemeClr val="bg1">
              <a:lumMod val="95000"/>
            </a:schemeClr>
          </a:solidFill>
          <a:ln>
            <a:noFill/>
          </a:ln>
        </p:spPr>
        <p:txBody>
          <a:bodyPr tIns="90000" bIns="90000" anchor="ctr">
            <a:normAutofit fontScale="90000"/>
          </a:bodyPr>
          <a:lstStyle/>
          <a:p>
            <a:r>
              <a:rPr lang="en-AU" sz="1800" spc="600" dirty="0">
                <a:solidFill>
                  <a:schemeClr val="tx1"/>
                </a:solidFill>
              </a:rPr>
              <a:t>   ENGAGEMENT</a:t>
            </a:r>
            <a:endParaRPr lang="en-AU" sz="1800" spc="800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16" name="Ink 15">
                <a:extLst>
                  <a:ext uri="{FF2B5EF4-FFF2-40B4-BE49-F238E27FC236}">
                    <a16:creationId xmlns:a16="http://schemas.microsoft.com/office/drawing/2014/main" id="{28CA4E4F-CBA8-D643-4E2A-C6CC10FFF784}"/>
                  </a:ext>
                </a:extLst>
              </p14:cNvPr>
              <p14:cNvContentPartPr/>
              <p14:nvPr/>
            </p14:nvContentPartPr>
            <p14:xfrm>
              <a:off x="6584626" y="1879503"/>
              <a:ext cx="360" cy="1440"/>
            </p14:xfrm>
          </p:contentPart>
        </mc:Choice>
        <mc:Fallback xmlns="">
          <p:pic>
            <p:nvPicPr>
              <p:cNvPr id="16" name="Ink 15">
                <a:extLst>
                  <a:ext uri="{FF2B5EF4-FFF2-40B4-BE49-F238E27FC236}">
                    <a16:creationId xmlns:a16="http://schemas.microsoft.com/office/drawing/2014/main" id="{28CA4E4F-CBA8-D643-4E2A-C6CC10FFF784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6578506" y="1873383"/>
                <a:ext cx="12600" cy="13680"/>
              </a:xfrm>
              <a:prstGeom prst="rect">
                <a:avLst/>
              </a:prstGeom>
            </p:spPr>
          </p:pic>
        </mc:Fallback>
      </mc:AlternateContent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C076E6EB-EC76-3BA0-5FA7-D23747623F75}"/>
              </a:ext>
            </a:extLst>
          </p:cNvPr>
          <p:cNvCxnSpPr>
            <a:cxnSpLocks/>
          </p:cNvCxnSpPr>
          <p:nvPr/>
        </p:nvCxnSpPr>
        <p:spPr>
          <a:xfrm>
            <a:off x="3920991" y="0"/>
            <a:ext cx="0" cy="6858000"/>
          </a:xfrm>
          <a:prstGeom prst="line">
            <a:avLst/>
          </a:prstGeom>
          <a:ln w="6350"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pic>
        <p:nvPicPr>
          <p:cNvPr id="8" name="Picture 7">
            <a:extLst>
              <a:ext uri="{FF2B5EF4-FFF2-40B4-BE49-F238E27FC236}">
                <a16:creationId xmlns:a16="http://schemas.microsoft.com/office/drawing/2014/main" id="{1B63757B-E8ED-C29A-96BB-E0568E32AAD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937059" y="1307792"/>
            <a:ext cx="8262975" cy="5564530"/>
          </a:xfrm>
          <a:prstGeom prst="rect">
            <a:avLst/>
          </a:prstGeom>
        </p:spPr>
      </p:pic>
      <p:sp>
        <p:nvSpPr>
          <p:cNvPr id="12" name="Text Placeholder 5">
            <a:extLst>
              <a:ext uri="{FF2B5EF4-FFF2-40B4-BE49-F238E27FC236}">
                <a16:creationId xmlns:a16="http://schemas.microsoft.com/office/drawing/2014/main" id="{D6F7F919-4B5F-28C2-FFF9-76ABC8320558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94017" y="1824844"/>
            <a:ext cx="3118858" cy="4710133"/>
          </a:xfrm>
        </p:spPr>
        <p:txBody>
          <a:bodyPr lIns="0" tIns="0" rIns="0" bIns="0" anchor="t">
            <a:noAutofit/>
          </a:bodyPr>
          <a:lstStyle/>
          <a:p>
            <a:pPr marL="171450" indent="-171450">
              <a:lnSpc>
                <a:spcPts val="2000"/>
              </a:lnSpc>
              <a:buFont typeface="Arial" panose="020B0604020202020204" pitchFamily="34" charset="0"/>
              <a:buChar char="•"/>
            </a:pPr>
            <a:r>
              <a:rPr lang="en-US" spc="500" dirty="0">
                <a:solidFill>
                  <a:schemeClr val="bg1">
                    <a:lumMod val="85000"/>
                  </a:schemeClr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VISUAL CONNECTION TO MATURE TREE CANOPY</a:t>
            </a:r>
          </a:p>
          <a:p>
            <a:pPr>
              <a:lnSpc>
                <a:spcPts val="2000"/>
              </a:lnSpc>
            </a:pPr>
            <a:endParaRPr lang="en-US" spc="500" dirty="0">
              <a:solidFill>
                <a:schemeClr val="bg1">
                  <a:lumMod val="85000"/>
                </a:schemeClr>
              </a:solidFill>
              <a:latin typeface="Calibri Light" panose="020F0302020204030204" pitchFamily="34" charset="0"/>
              <a:ea typeface="Calibri Light" panose="020F0302020204030204" pitchFamily="34" charset="0"/>
              <a:cs typeface="Calibri Light" panose="020F0302020204030204" pitchFamily="34" charset="0"/>
            </a:endParaRPr>
          </a:p>
          <a:p>
            <a:pPr marL="171450" indent="-171450">
              <a:lnSpc>
                <a:spcPts val="2000"/>
              </a:lnSpc>
              <a:buFont typeface="Arial" panose="020B0604020202020204" pitchFamily="34" charset="0"/>
              <a:buChar char="•"/>
            </a:pPr>
            <a:r>
              <a:rPr lang="en-US" spc="500" dirty="0">
                <a:solidFill>
                  <a:schemeClr val="bg1">
                    <a:lumMod val="85000"/>
                  </a:schemeClr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PLANTERS PROVIDE SENSE OF PRIVACY &amp; ENCLOSURE</a:t>
            </a:r>
          </a:p>
          <a:p>
            <a:pPr marL="171450" indent="-171450">
              <a:lnSpc>
                <a:spcPts val="2000"/>
              </a:lnSpc>
              <a:buFont typeface="Arial" panose="020B0604020202020204" pitchFamily="34" charset="0"/>
              <a:buChar char="•"/>
            </a:pPr>
            <a:endParaRPr lang="en-US" spc="500" dirty="0">
              <a:solidFill>
                <a:schemeClr val="bg1">
                  <a:lumMod val="85000"/>
                </a:schemeClr>
              </a:solidFill>
              <a:latin typeface="Calibri Light" panose="020F0302020204030204" pitchFamily="34" charset="0"/>
              <a:ea typeface="Calibri Light" panose="020F0302020204030204" pitchFamily="34" charset="0"/>
              <a:cs typeface="Calibri Light" panose="020F0302020204030204" pitchFamily="34" charset="0"/>
            </a:endParaRPr>
          </a:p>
          <a:p>
            <a:pPr marL="171450" indent="-171450">
              <a:lnSpc>
                <a:spcPts val="2000"/>
              </a:lnSpc>
              <a:buFont typeface="Arial" panose="020B0604020202020204" pitchFamily="34" charset="0"/>
              <a:buChar char="•"/>
            </a:pPr>
            <a:r>
              <a:rPr lang="en-US" spc="500" dirty="0">
                <a:solidFill>
                  <a:schemeClr val="bg1">
                    <a:lumMod val="85000"/>
                  </a:schemeClr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PLANTERS BUFFER AND ABSORB TRAFFIC NOISE</a:t>
            </a:r>
          </a:p>
          <a:p>
            <a:pPr marL="171450" indent="-171450">
              <a:lnSpc>
                <a:spcPts val="2000"/>
              </a:lnSpc>
              <a:buFont typeface="Arial" panose="020B0604020202020204" pitchFamily="34" charset="0"/>
              <a:buChar char="•"/>
            </a:pPr>
            <a:endParaRPr lang="en-US" spc="500" dirty="0">
              <a:solidFill>
                <a:schemeClr val="bg1">
                  <a:lumMod val="85000"/>
                </a:schemeClr>
              </a:solidFill>
              <a:latin typeface="Calibri Light" panose="020F0302020204030204" pitchFamily="34" charset="0"/>
              <a:ea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993498D1-CBC7-1AC6-134B-E293B3EEAB82}"/>
              </a:ext>
            </a:extLst>
          </p:cNvPr>
          <p:cNvCxnSpPr>
            <a:cxnSpLocks/>
          </p:cNvCxnSpPr>
          <p:nvPr/>
        </p:nvCxnSpPr>
        <p:spPr>
          <a:xfrm>
            <a:off x="8034" y="1307792"/>
            <a:ext cx="12192000" cy="0"/>
          </a:xfrm>
          <a:prstGeom prst="line">
            <a:avLst/>
          </a:prstGeom>
          <a:ln w="6350"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5393258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D32BDA2-4CBB-B7F3-F3B2-6264CCC4D95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196213-FF52-80C9-B9F1-E3BB8FAA13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43066" y="920079"/>
            <a:ext cx="3960978" cy="387713"/>
          </a:xfrm>
          <a:solidFill>
            <a:schemeClr val="bg1">
              <a:lumMod val="95000"/>
            </a:schemeClr>
          </a:solidFill>
          <a:ln>
            <a:noFill/>
          </a:ln>
        </p:spPr>
        <p:txBody>
          <a:bodyPr tIns="90000" bIns="90000" anchor="ctr">
            <a:normAutofit fontScale="90000"/>
          </a:bodyPr>
          <a:lstStyle/>
          <a:p>
            <a:r>
              <a:rPr lang="en-AU" sz="1800" spc="600" dirty="0">
                <a:solidFill>
                  <a:schemeClr val="tx1"/>
                </a:solidFill>
              </a:rPr>
              <a:t>   OFFICE LIFE</a:t>
            </a:r>
            <a:endParaRPr lang="en-AU" sz="1800" spc="800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3">
            <p14:nvContentPartPr>
              <p14:cNvPr id="16" name="Ink 15">
                <a:extLst>
                  <a:ext uri="{FF2B5EF4-FFF2-40B4-BE49-F238E27FC236}">
                    <a16:creationId xmlns:a16="http://schemas.microsoft.com/office/drawing/2014/main" id="{F606AC8C-3DB7-2C7E-1300-44079E772770}"/>
                  </a:ext>
                </a:extLst>
              </p14:cNvPr>
              <p14:cNvContentPartPr/>
              <p14:nvPr/>
            </p14:nvContentPartPr>
            <p14:xfrm>
              <a:off x="6584626" y="1879503"/>
              <a:ext cx="360" cy="1440"/>
            </p14:xfrm>
          </p:contentPart>
        </mc:Choice>
        <mc:Fallback>
          <p:pic>
            <p:nvPicPr>
              <p:cNvPr id="16" name="Ink 15">
                <a:extLst>
                  <a:ext uri="{FF2B5EF4-FFF2-40B4-BE49-F238E27FC236}">
                    <a16:creationId xmlns:a16="http://schemas.microsoft.com/office/drawing/2014/main" id="{F606AC8C-3DB7-2C7E-1300-44079E772770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6578506" y="1873383"/>
                <a:ext cx="12600" cy="13680"/>
              </a:xfrm>
              <a:prstGeom prst="rect">
                <a:avLst/>
              </a:prstGeom>
            </p:spPr>
          </p:pic>
        </mc:Fallback>
      </mc:AlternateContent>
      <p:sp>
        <p:nvSpPr>
          <p:cNvPr id="12" name="Text Placeholder 5">
            <a:extLst>
              <a:ext uri="{FF2B5EF4-FFF2-40B4-BE49-F238E27FC236}">
                <a16:creationId xmlns:a16="http://schemas.microsoft.com/office/drawing/2014/main" id="{9E3223B8-61BB-1D51-ED4A-C52B4F18A062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494017" y="1824844"/>
            <a:ext cx="3118858" cy="4710133"/>
          </a:xfrm>
        </p:spPr>
        <p:txBody>
          <a:bodyPr lIns="0" tIns="0" rIns="0" bIns="0" anchor="t">
            <a:noAutofit/>
          </a:bodyPr>
          <a:lstStyle/>
          <a:p>
            <a:pPr marL="171450" indent="-171450">
              <a:lnSpc>
                <a:spcPts val="2000"/>
              </a:lnSpc>
              <a:buFont typeface="Arial" panose="020B0604020202020204" pitchFamily="34" charset="0"/>
              <a:buChar char="•"/>
            </a:pPr>
            <a:r>
              <a:rPr lang="en-US" spc="500" dirty="0">
                <a:solidFill>
                  <a:schemeClr val="bg1">
                    <a:lumMod val="85000"/>
                  </a:schemeClr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DIRECT ACCESS TO BENNETT STREET</a:t>
            </a:r>
          </a:p>
          <a:p>
            <a:pPr>
              <a:lnSpc>
                <a:spcPts val="2000"/>
              </a:lnSpc>
            </a:pPr>
            <a:endParaRPr lang="en-US" spc="500" dirty="0">
              <a:solidFill>
                <a:schemeClr val="bg1">
                  <a:lumMod val="85000"/>
                </a:schemeClr>
              </a:solidFill>
              <a:latin typeface="Calibri Light" panose="020F0302020204030204" pitchFamily="34" charset="0"/>
              <a:ea typeface="Calibri Light" panose="020F0302020204030204" pitchFamily="34" charset="0"/>
              <a:cs typeface="Calibri Light" panose="020F0302020204030204" pitchFamily="34" charset="0"/>
            </a:endParaRPr>
          </a:p>
          <a:p>
            <a:pPr marL="171450" indent="-171450">
              <a:lnSpc>
                <a:spcPts val="2000"/>
              </a:lnSpc>
              <a:buFont typeface="Arial" panose="020B0604020202020204" pitchFamily="34" charset="0"/>
              <a:buChar char="•"/>
            </a:pPr>
            <a:r>
              <a:rPr lang="en-US" spc="500" dirty="0">
                <a:solidFill>
                  <a:schemeClr val="bg1">
                    <a:lumMod val="85000"/>
                  </a:schemeClr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LEAFY BORROWED LANDSCAPE</a:t>
            </a:r>
          </a:p>
          <a:p>
            <a:pPr marL="171450" indent="-171450">
              <a:lnSpc>
                <a:spcPts val="2000"/>
              </a:lnSpc>
              <a:buFont typeface="Arial" panose="020B0604020202020204" pitchFamily="34" charset="0"/>
              <a:buChar char="•"/>
            </a:pPr>
            <a:endParaRPr lang="en-US" spc="500" dirty="0">
              <a:solidFill>
                <a:schemeClr val="bg1">
                  <a:lumMod val="85000"/>
                </a:schemeClr>
              </a:solidFill>
              <a:latin typeface="Calibri Light" panose="020F0302020204030204" pitchFamily="34" charset="0"/>
              <a:ea typeface="Calibri Light" panose="020F0302020204030204" pitchFamily="34" charset="0"/>
              <a:cs typeface="Calibri Light" panose="020F0302020204030204" pitchFamily="34" charset="0"/>
            </a:endParaRPr>
          </a:p>
          <a:p>
            <a:pPr marL="171450" indent="-171450">
              <a:lnSpc>
                <a:spcPts val="2000"/>
              </a:lnSpc>
              <a:buFont typeface="Arial" panose="020B0604020202020204" pitchFamily="34" charset="0"/>
              <a:buChar char="•"/>
            </a:pPr>
            <a:r>
              <a:rPr lang="en-US" spc="500" dirty="0">
                <a:solidFill>
                  <a:schemeClr val="bg1">
                    <a:lumMod val="85000"/>
                  </a:schemeClr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DOUBLE GLAZING TO MUFFLE TRAFFIC NOISE</a:t>
            </a:r>
          </a:p>
          <a:p>
            <a:pPr marL="171450" indent="-171450">
              <a:lnSpc>
                <a:spcPts val="2000"/>
              </a:lnSpc>
              <a:buFont typeface="Arial" panose="020B0604020202020204" pitchFamily="34" charset="0"/>
              <a:buChar char="•"/>
            </a:pPr>
            <a:endParaRPr lang="en-US" spc="500" dirty="0">
              <a:solidFill>
                <a:schemeClr val="bg1">
                  <a:lumMod val="85000"/>
                </a:schemeClr>
              </a:solidFill>
              <a:latin typeface="Calibri Light" panose="020F0302020204030204" pitchFamily="34" charset="0"/>
              <a:ea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1E72C1A-A36E-0446-F5B6-ECA8E494B28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17912" y="1307793"/>
            <a:ext cx="8366048" cy="5550208"/>
          </a:xfrm>
          <a:prstGeom prst="rect">
            <a:avLst/>
          </a:prstGeom>
        </p:spPr>
      </p:pic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49FCBD0A-F7BF-DA9F-BBB6-D82B177DF806}"/>
              </a:ext>
            </a:extLst>
          </p:cNvPr>
          <p:cNvCxnSpPr>
            <a:cxnSpLocks/>
          </p:cNvCxnSpPr>
          <p:nvPr/>
        </p:nvCxnSpPr>
        <p:spPr>
          <a:xfrm>
            <a:off x="8034" y="1307792"/>
            <a:ext cx="12192000" cy="0"/>
          </a:xfrm>
          <a:prstGeom prst="line">
            <a:avLst/>
          </a:prstGeom>
          <a:ln w="6350"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BD1DD9DE-0AEB-D410-303D-06C1B9044847}"/>
              </a:ext>
            </a:extLst>
          </p:cNvPr>
          <p:cNvCxnSpPr>
            <a:cxnSpLocks/>
          </p:cNvCxnSpPr>
          <p:nvPr/>
        </p:nvCxnSpPr>
        <p:spPr>
          <a:xfrm>
            <a:off x="3817913" y="0"/>
            <a:ext cx="0" cy="6858000"/>
          </a:xfrm>
          <a:prstGeom prst="line">
            <a:avLst/>
          </a:prstGeom>
          <a:ln w="6350"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2924534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F36C4B3-FC80-2C46-22B8-0B164B25A0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AE7C26-E5DC-7FDC-3B24-623C210B31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3065" y="920079"/>
            <a:ext cx="3407623" cy="387713"/>
          </a:xfrm>
          <a:solidFill>
            <a:schemeClr val="bg1">
              <a:lumMod val="95000"/>
            </a:schemeClr>
          </a:solidFill>
          <a:ln>
            <a:noFill/>
          </a:ln>
        </p:spPr>
        <p:txBody>
          <a:bodyPr tIns="90000" bIns="90000" anchor="ctr">
            <a:normAutofit fontScale="90000"/>
          </a:bodyPr>
          <a:lstStyle/>
          <a:p>
            <a:r>
              <a:rPr lang="en-AU" sz="1800" spc="600" dirty="0">
                <a:solidFill>
                  <a:schemeClr val="tx1"/>
                </a:solidFill>
              </a:rPr>
              <a:t>    </a:t>
            </a:r>
            <a:r>
              <a:rPr lang="en-AU" sz="1800" spc="8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SECTIONS</a:t>
            </a:r>
          </a:p>
        </p:txBody>
      </p:sp>
      <p:sp>
        <p:nvSpPr>
          <p:cNvPr id="5" name="Text Placeholder 5">
            <a:extLst>
              <a:ext uri="{FF2B5EF4-FFF2-40B4-BE49-F238E27FC236}">
                <a16:creationId xmlns:a16="http://schemas.microsoft.com/office/drawing/2014/main" id="{2977FC3F-5ED2-DF0E-4ADA-BDC746F73F0D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345" y="1849693"/>
            <a:ext cx="4221697" cy="4377466"/>
          </a:xfrm>
        </p:spPr>
        <p:txBody>
          <a:bodyPr lIns="0" tIns="0" rIns="0" bIns="0" anchor="t">
            <a:noAutofit/>
          </a:bodyPr>
          <a:lstStyle/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pc="500" dirty="0">
                <a:solidFill>
                  <a:schemeClr val="bg1">
                    <a:lumMod val="85000"/>
                  </a:schemeClr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CLERESTORY GLAZING ADMITS DIRECT &amp; AMBIENT LIGHT</a:t>
            </a:r>
          </a:p>
          <a:p>
            <a:pPr>
              <a:lnSpc>
                <a:spcPct val="150000"/>
              </a:lnSpc>
            </a:pPr>
            <a:endParaRPr lang="en-US" spc="500" dirty="0">
              <a:solidFill>
                <a:schemeClr val="bg1">
                  <a:lumMod val="85000"/>
                </a:schemeClr>
              </a:solidFill>
              <a:latin typeface="Calibri Light" panose="020F0302020204030204" pitchFamily="34" charset="0"/>
              <a:ea typeface="Calibri Light" panose="020F0302020204030204" pitchFamily="34" charset="0"/>
              <a:cs typeface="Calibri Light" panose="020F0302020204030204" pitchFamily="34" charset="0"/>
            </a:endParaRP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pc="500" dirty="0">
                <a:solidFill>
                  <a:schemeClr val="bg1">
                    <a:lumMod val="85000"/>
                  </a:schemeClr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SOLAR PERGOLAS ADMIT WINTER SUN</a:t>
            </a:r>
          </a:p>
          <a:p>
            <a:pPr>
              <a:lnSpc>
                <a:spcPct val="150000"/>
              </a:lnSpc>
            </a:pPr>
            <a:r>
              <a:rPr lang="en-US" spc="500" dirty="0">
                <a:solidFill>
                  <a:schemeClr val="bg1">
                    <a:lumMod val="85000"/>
                  </a:schemeClr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WHILE EXCLUDING SUMMER SUN</a:t>
            </a:r>
          </a:p>
          <a:p>
            <a:pPr>
              <a:lnSpc>
                <a:spcPct val="150000"/>
              </a:lnSpc>
            </a:pPr>
            <a:endParaRPr lang="en-US" spc="500" dirty="0">
              <a:solidFill>
                <a:schemeClr val="bg1">
                  <a:lumMod val="85000"/>
                </a:schemeClr>
              </a:solidFill>
              <a:latin typeface="Calibri Light" panose="020F0302020204030204" pitchFamily="34" charset="0"/>
              <a:ea typeface="Calibri Light" panose="020F0302020204030204" pitchFamily="34" charset="0"/>
              <a:cs typeface="Calibri Light" panose="020F0302020204030204" pitchFamily="34" charset="0"/>
            </a:endParaRP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pc="500" dirty="0">
                <a:solidFill>
                  <a:schemeClr val="bg1">
                    <a:lumMod val="85000"/>
                  </a:schemeClr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LIGHTWELL TO MAIN BEDROOM</a:t>
            </a: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en-US" spc="500" dirty="0">
              <a:solidFill>
                <a:schemeClr val="bg1">
                  <a:lumMod val="85000"/>
                </a:schemeClr>
              </a:solidFill>
              <a:latin typeface="Calibri Light" panose="020F0302020204030204" pitchFamily="34" charset="0"/>
              <a:ea typeface="Calibri Light" panose="020F0302020204030204" pitchFamily="34" charset="0"/>
              <a:cs typeface="Calibri Light" panose="020F0302020204030204" pitchFamily="34" charset="0"/>
            </a:endParaRP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pc="500" dirty="0">
                <a:solidFill>
                  <a:schemeClr val="bg1">
                    <a:lumMod val="85000"/>
                  </a:schemeClr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GLAZING TO DRYING COURT</a:t>
            </a: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en-US" spc="500" dirty="0">
              <a:solidFill>
                <a:schemeClr val="bg1">
                  <a:lumMod val="85000"/>
                </a:schemeClr>
              </a:solidFill>
              <a:latin typeface="Calibri Light" panose="020F0302020204030204" pitchFamily="34" charset="0"/>
              <a:ea typeface="Calibri Light" panose="020F0302020204030204" pitchFamily="34" charset="0"/>
              <a:cs typeface="Calibri Light" panose="020F0302020204030204" pitchFamily="34" charset="0"/>
            </a:endParaRP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pc="500" dirty="0">
                <a:solidFill>
                  <a:schemeClr val="bg1">
                    <a:lumMod val="85000"/>
                  </a:schemeClr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DEEPLY RECESSED GLAZING TO WEST AND EAST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16" name="Ink 15">
                <a:extLst>
                  <a:ext uri="{FF2B5EF4-FFF2-40B4-BE49-F238E27FC236}">
                    <a16:creationId xmlns:a16="http://schemas.microsoft.com/office/drawing/2014/main" id="{7087F9D0-35B9-895A-543E-5102778D13B1}"/>
                  </a:ext>
                </a:extLst>
              </p14:cNvPr>
              <p14:cNvContentPartPr/>
              <p14:nvPr/>
            </p14:nvContentPartPr>
            <p14:xfrm>
              <a:off x="6584626" y="1879503"/>
              <a:ext cx="360" cy="1440"/>
            </p14:xfrm>
          </p:contentPart>
        </mc:Choice>
        <mc:Fallback xmlns="">
          <p:pic>
            <p:nvPicPr>
              <p:cNvPr id="16" name="Ink 15">
                <a:extLst>
                  <a:ext uri="{FF2B5EF4-FFF2-40B4-BE49-F238E27FC236}">
                    <a16:creationId xmlns:a16="http://schemas.microsoft.com/office/drawing/2014/main" id="{7087F9D0-35B9-895A-543E-5102778D13B1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6578506" y="1873383"/>
                <a:ext cx="12600" cy="13680"/>
              </a:xfrm>
              <a:prstGeom prst="rect">
                <a:avLst/>
              </a:prstGeom>
            </p:spPr>
          </p:pic>
        </mc:Fallback>
      </mc:AlternateContent>
      <p:pic>
        <p:nvPicPr>
          <p:cNvPr id="4" name="Picture 3">
            <a:extLst>
              <a:ext uri="{FF2B5EF4-FFF2-40B4-BE49-F238E27FC236}">
                <a16:creationId xmlns:a16="http://schemas.microsoft.com/office/drawing/2014/main" id="{EECC4048-E244-78F5-789C-38FB9039C5D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28227" y="1960399"/>
            <a:ext cx="5975356" cy="34713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136548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7AA6441-46BD-35DB-E7AA-C0A56020B5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2C3F83-0E2C-2543-60BD-C5F4128604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3065" y="920079"/>
            <a:ext cx="3407623" cy="387713"/>
          </a:xfrm>
          <a:solidFill>
            <a:schemeClr val="bg1">
              <a:lumMod val="95000"/>
            </a:schemeClr>
          </a:solidFill>
          <a:ln>
            <a:noFill/>
          </a:ln>
        </p:spPr>
        <p:txBody>
          <a:bodyPr tIns="90000" bIns="90000" anchor="ctr">
            <a:normAutofit fontScale="90000"/>
          </a:bodyPr>
          <a:lstStyle/>
          <a:p>
            <a:r>
              <a:rPr lang="en-AU" sz="1800" spc="600" dirty="0">
                <a:solidFill>
                  <a:schemeClr val="tx1"/>
                </a:solidFill>
              </a:rPr>
              <a:t>    </a:t>
            </a:r>
            <a:r>
              <a:rPr lang="en-AU" sz="1800" spc="8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NATURAL LIGHT</a:t>
            </a:r>
          </a:p>
        </p:txBody>
      </p:sp>
      <p:sp>
        <p:nvSpPr>
          <p:cNvPr id="5" name="Text Placeholder 5">
            <a:extLst>
              <a:ext uri="{FF2B5EF4-FFF2-40B4-BE49-F238E27FC236}">
                <a16:creationId xmlns:a16="http://schemas.microsoft.com/office/drawing/2014/main" id="{695316B4-139F-A9C7-96C8-303AE1593B43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345" y="1849693"/>
            <a:ext cx="4502413" cy="4377466"/>
          </a:xfrm>
        </p:spPr>
        <p:txBody>
          <a:bodyPr lIns="0" tIns="0" rIns="0" bIns="0" anchor="t">
            <a:noAutofit/>
          </a:bodyPr>
          <a:lstStyle/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pc="500" dirty="0">
                <a:solidFill>
                  <a:schemeClr val="bg1">
                    <a:lumMod val="85000"/>
                  </a:schemeClr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CLERESTORY GLAZING ADMITS DIRECT &amp; AMBIENT LIGHT</a:t>
            </a:r>
          </a:p>
          <a:p>
            <a:pPr>
              <a:lnSpc>
                <a:spcPct val="150000"/>
              </a:lnSpc>
            </a:pPr>
            <a:endParaRPr lang="en-US" spc="500" dirty="0">
              <a:solidFill>
                <a:schemeClr val="bg1">
                  <a:lumMod val="85000"/>
                </a:schemeClr>
              </a:solidFill>
              <a:latin typeface="Calibri Light" panose="020F0302020204030204" pitchFamily="34" charset="0"/>
              <a:ea typeface="Calibri Light" panose="020F0302020204030204" pitchFamily="34" charset="0"/>
              <a:cs typeface="Calibri Light" panose="020F0302020204030204" pitchFamily="34" charset="0"/>
            </a:endParaRP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pc="500" dirty="0">
                <a:solidFill>
                  <a:schemeClr val="bg1">
                    <a:lumMod val="85000"/>
                  </a:schemeClr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SOLAR PERGOLAS ADMIT WINTER SUN WHILE EXCLUDING SUMMER SUN</a:t>
            </a:r>
          </a:p>
          <a:p>
            <a:pPr>
              <a:lnSpc>
                <a:spcPct val="150000"/>
              </a:lnSpc>
            </a:pPr>
            <a:endParaRPr lang="en-US" spc="500" dirty="0">
              <a:solidFill>
                <a:schemeClr val="bg1">
                  <a:lumMod val="85000"/>
                </a:schemeClr>
              </a:solidFill>
              <a:latin typeface="Calibri Light" panose="020F0302020204030204" pitchFamily="34" charset="0"/>
              <a:ea typeface="Calibri Light" panose="020F0302020204030204" pitchFamily="34" charset="0"/>
              <a:cs typeface="Calibri Light" panose="020F0302020204030204" pitchFamily="34" charset="0"/>
            </a:endParaRP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pc="500" dirty="0">
                <a:solidFill>
                  <a:schemeClr val="bg1">
                    <a:lumMod val="85000"/>
                  </a:schemeClr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LIGHTWELL TO MAIN BEDROOM</a:t>
            </a: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en-US" spc="500" dirty="0">
              <a:solidFill>
                <a:schemeClr val="bg1">
                  <a:lumMod val="85000"/>
                </a:schemeClr>
              </a:solidFill>
              <a:latin typeface="Calibri Light" panose="020F0302020204030204" pitchFamily="34" charset="0"/>
              <a:ea typeface="Calibri Light" panose="020F0302020204030204" pitchFamily="34" charset="0"/>
              <a:cs typeface="Calibri Light" panose="020F0302020204030204" pitchFamily="34" charset="0"/>
            </a:endParaRP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pc="500" dirty="0">
                <a:solidFill>
                  <a:schemeClr val="bg1">
                    <a:lumMod val="85000"/>
                  </a:schemeClr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GLAZING TO DRYING COURT</a:t>
            </a: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en-US" spc="500" dirty="0">
              <a:solidFill>
                <a:schemeClr val="bg1">
                  <a:lumMod val="85000"/>
                </a:schemeClr>
              </a:solidFill>
              <a:latin typeface="Calibri Light" panose="020F0302020204030204" pitchFamily="34" charset="0"/>
              <a:ea typeface="Calibri Light" panose="020F0302020204030204" pitchFamily="34" charset="0"/>
              <a:cs typeface="Calibri Light" panose="020F0302020204030204" pitchFamily="34" charset="0"/>
            </a:endParaRP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pc="500" dirty="0">
                <a:solidFill>
                  <a:schemeClr val="bg1">
                    <a:lumMod val="85000"/>
                  </a:schemeClr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DEEPLY RECESSED GLAZING TO WEST AND EAST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16" name="Ink 15">
                <a:extLst>
                  <a:ext uri="{FF2B5EF4-FFF2-40B4-BE49-F238E27FC236}">
                    <a16:creationId xmlns:a16="http://schemas.microsoft.com/office/drawing/2014/main" id="{7D0A26D0-2846-C9C0-A0CB-FBDFE62DEEB2}"/>
                  </a:ext>
                </a:extLst>
              </p14:cNvPr>
              <p14:cNvContentPartPr/>
              <p14:nvPr/>
            </p14:nvContentPartPr>
            <p14:xfrm>
              <a:off x="6584626" y="1879503"/>
              <a:ext cx="360" cy="1440"/>
            </p14:xfrm>
          </p:contentPart>
        </mc:Choice>
        <mc:Fallback xmlns="">
          <p:pic>
            <p:nvPicPr>
              <p:cNvPr id="16" name="Ink 15">
                <a:extLst>
                  <a:ext uri="{FF2B5EF4-FFF2-40B4-BE49-F238E27FC236}">
                    <a16:creationId xmlns:a16="http://schemas.microsoft.com/office/drawing/2014/main" id="{7D0A26D0-2846-C9C0-A0CB-FBDFE62DEEB2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6578506" y="1873383"/>
                <a:ext cx="12600" cy="13680"/>
              </a:xfrm>
              <a:prstGeom prst="rect">
                <a:avLst/>
              </a:prstGeom>
            </p:spPr>
          </p:pic>
        </mc:Fallback>
      </mc:AlternateContent>
      <p:pic>
        <p:nvPicPr>
          <p:cNvPr id="9" name="Picture 8">
            <a:extLst>
              <a:ext uri="{FF2B5EF4-FFF2-40B4-BE49-F238E27FC236}">
                <a16:creationId xmlns:a16="http://schemas.microsoft.com/office/drawing/2014/main" id="{05A8E9D3-8C09-67C8-2784-D7D57BCE8EF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610321" y="4245506"/>
            <a:ext cx="2991364" cy="2314138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1AA9F8F2-40C7-739A-EC8B-49614563BD9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769580" y="920080"/>
            <a:ext cx="4672846" cy="33254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168266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ADCC09-03F1-4463-7860-7BB72B3058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952E34-AD2B-F19C-9F5F-BB302CB8FD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3065" y="920079"/>
            <a:ext cx="4667080" cy="387713"/>
          </a:xfrm>
          <a:solidFill>
            <a:schemeClr val="bg1">
              <a:lumMod val="95000"/>
            </a:schemeClr>
          </a:solidFill>
          <a:ln>
            <a:noFill/>
          </a:ln>
        </p:spPr>
        <p:txBody>
          <a:bodyPr tIns="90000" bIns="90000" anchor="ctr">
            <a:normAutofit fontScale="90000"/>
          </a:bodyPr>
          <a:lstStyle/>
          <a:p>
            <a:r>
              <a:rPr lang="en-AU" sz="1800" spc="600" dirty="0">
                <a:solidFill>
                  <a:schemeClr val="tx1"/>
                </a:solidFill>
              </a:rPr>
              <a:t>    </a:t>
            </a:r>
            <a:r>
              <a:rPr lang="en-AU" sz="1800" spc="8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LIVEABLE HOUSING</a:t>
            </a:r>
          </a:p>
        </p:txBody>
      </p:sp>
      <p:sp>
        <p:nvSpPr>
          <p:cNvPr id="5" name="Text Placeholder 5">
            <a:extLst>
              <a:ext uri="{FF2B5EF4-FFF2-40B4-BE49-F238E27FC236}">
                <a16:creationId xmlns:a16="http://schemas.microsoft.com/office/drawing/2014/main" id="{3A690E6E-929C-2CAD-8389-3A7057B5938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345" y="1849693"/>
            <a:ext cx="4502413" cy="4377466"/>
          </a:xfrm>
        </p:spPr>
        <p:txBody>
          <a:bodyPr lIns="0" tIns="0" rIns="0" bIns="0" anchor="t">
            <a:noAutofit/>
          </a:bodyPr>
          <a:lstStyle/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pc="500" dirty="0">
                <a:solidFill>
                  <a:schemeClr val="bg1">
                    <a:lumMod val="85000"/>
                  </a:schemeClr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SILVER LEVEL LIVABLE HOUSING PRINCIPLES</a:t>
            </a: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en-US" spc="500" dirty="0">
              <a:solidFill>
                <a:schemeClr val="bg1">
                  <a:lumMod val="85000"/>
                </a:schemeClr>
              </a:solidFill>
              <a:latin typeface="Calibri Light" panose="020F0302020204030204" pitchFamily="34" charset="0"/>
              <a:ea typeface="Calibri Light" panose="020F0302020204030204" pitchFamily="34" charset="0"/>
              <a:cs typeface="Calibri Light" panose="020F0302020204030204" pitchFamily="34" charset="0"/>
            </a:endParaRP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pc="500" dirty="0">
                <a:solidFill>
                  <a:schemeClr val="bg1">
                    <a:lumMod val="85000"/>
                  </a:schemeClr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PRIVATE LIFT TO APARTMENT</a:t>
            </a: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en-US" spc="500" dirty="0">
              <a:solidFill>
                <a:schemeClr val="bg1">
                  <a:lumMod val="85000"/>
                </a:schemeClr>
              </a:solidFill>
              <a:latin typeface="Calibri Light" panose="020F0302020204030204" pitchFamily="34" charset="0"/>
              <a:ea typeface="Calibri Light" panose="020F0302020204030204" pitchFamily="34" charset="0"/>
              <a:cs typeface="Calibri Light" panose="020F0302020204030204" pitchFamily="34" charset="0"/>
            </a:endParaRP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pc="500" dirty="0">
                <a:solidFill>
                  <a:schemeClr val="bg1">
                    <a:lumMod val="85000"/>
                  </a:schemeClr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UNIVERSAL ACCESS SANITARY FACILITIES</a:t>
            </a: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en-US" spc="500" dirty="0">
              <a:solidFill>
                <a:schemeClr val="bg1">
                  <a:lumMod val="85000"/>
                </a:schemeClr>
              </a:solidFill>
              <a:latin typeface="Calibri Light" panose="020F0302020204030204" pitchFamily="34" charset="0"/>
              <a:ea typeface="Calibri Light" panose="020F0302020204030204" pitchFamily="34" charset="0"/>
              <a:cs typeface="Calibri Light" panose="020F0302020204030204" pitchFamily="34" charset="0"/>
            </a:endParaRP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pc="500" dirty="0">
                <a:solidFill>
                  <a:schemeClr val="bg1">
                    <a:lumMod val="85000"/>
                  </a:schemeClr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GENEROUS CIRCULATION SPACES</a:t>
            </a: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en-US" spc="500" dirty="0">
              <a:solidFill>
                <a:schemeClr val="bg1">
                  <a:lumMod val="85000"/>
                </a:schemeClr>
              </a:solidFill>
              <a:latin typeface="Calibri Light" panose="020F0302020204030204" pitchFamily="34" charset="0"/>
              <a:ea typeface="Calibri Light" panose="020F0302020204030204" pitchFamily="34" charset="0"/>
              <a:cs typeface="Calibri Light" panose="020F0302020204030204" pitchFamily="34" charset="0"/>
            </a:endParaRP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pc="500" dirty="0">
                <a:solidFill>
                  <a:schemeClr val="bg1">
                    <a:lumMod val="85000"/>
                  </a:schemeClr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AGEING-IN-PLACE DESIGN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16" name="Ink 15">
                <a:extLst>
                  <a:ext uri="{FF2B5EF4-FFF2-40B4-BE49-F238E27FC236}">
                    <a16:creationId xmlns:a16="http://schemas.microsoft.com/office/drawing/2014/main" id="{E26B8B34-BF8D-F8A2-F9B4-ECBE8D91D217}"/>
                  </a:ext>
                </a:extLst>
              </p14:cNvPr>
              <p14:cNvContentPartPr/>
              <p14:nvPr/>
            </p14:nvContentPartPr>
            <p14:xfrm>
              <a:off x="6584626" y="1879503"/>
              <a:ext cx="360" cy="1440"/>
            </p14:xfrm>
          </p:contentPart>
        </mc:Choice>
        <mc:Fallback xmlns="">
          <p:pic>
            <p:nvPicPr>
              <p:cNvPr id="16" name="Ink 15">
                <a:extLst>
                  <a:ext uri="{FF2B5EF4-FFF2-40B4-BE49-F238E27FC236}">
                    <a16:creationId xmlns:a16="http://schemas.microsoft.com/office/drawing/2014/main" id="{E26B8B34-BF8D-F8A2-F9B4-ECBE8D91D217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6578506" y="1873383"/>
                <a:ext cx="12600" cy="13680"/>
              </a:xfrm>
              <a:prstGeom prst="rect">
                <a:avLst/>
              </a:prstGeom>
            </p:spPr>
          </p:pic>
        </mc:Fallback>
      </mc:AlternateContent>
      <p:pic>
        <p:nvPicPr>
          <p:cNvPr id="4" name="Picture 3">
            <a:extLst>
              <a:ext uri="{FF2B5EF4-FFF2-40B4-BE49-F238E27FC236}">
                <a16:creationId xmlns:a16="http://schemas.microsoft.com/office/drawing/2014/main" id="{C92CB2E1-B125-19E1-9AC4-9F107672256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105758" y="1220526"/>
            <a:ext cx="6374943" cy="4636925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DA43927D-4EC7-8372-795A-C26623E80D6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104718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67429A5-EF11-B046-82F5-C301F532E0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5F41D5E3-29E6-71A3-FC35-28874965F9C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94352" y="1005434"/>
            <a:ext cx="6663939" cy="4847131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FF51384E-2199-FDC0-0BED-0DCDEAC986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3065" y="920079"/>
            <a:ext cx="4667080" cy="387713"/>
          </a:xfrm>
          <a:solidFill>
            <a:schemeClr val="bg1">
              <a:lumMod val="95000"/>
            </a:schemeClr>
          </a:solidFill>
          <a:ln>
            <a:noFill/>
          </a:ln>
        </p:spPr>
        <p:txBody>
          <a:bodyPr tIns="90000" bIns="90000" anchor="ctr">
            <a:normAutofit fontScale="90000"/>
          </a:bodyPr>
          <a:lstStyle/>
          <a:p>
            <a:r>
              <a:rPr lang="en-AU" sz="1800" spc="600" dirty="0">
                <a:solidFill>
                  <a:schemeClr val="tx1"/>
                </a:solidFill>
              </a:rPr>
              <a:t>    </a:t>
            </a:r>
            <a:r>
              <a:rPr lang="en-AU" sz="1800" spc="8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DESIGN OUTCOME</a:t>
            </a:r>
          </a:p>
        </p:txBody>
      </p:sp>
      <p:sp>
        <p:nvSpPr>
          <p:cNvPr id="5" name="Text Placeholder 5">
            <a:extLst>
              <a:ext uri="{FF2B5EF4-FFF2-40B4-BE49-F238E27FC236}">
                <a16:creationId xmlns:a16="http://schemas.microsoft.com/office/drawing/2014/main" id="{A0F9DC11-86F8-302A-2CD3-4268338ADD83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345" y="1849693"/>
            <a:ext cx="4502413" cy="4377466"/>
          </a:xfrm>
        </p:spPr>
        <p:txBody>
          <a:bodyPr lIns="0" tIns="0" rIns="0" bIns="0" anchor="t">
            <a:noAutofit/>
          </a:bodyPr>
          <a:lstStyle/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pc="500" dirty="0">
                <a:solidFill>
                  <a:schemeClr val="bg1">
                    <a:lumMod val="85000"/>
                  </a:schemeClr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SATISFIES CLIENT BRIEF</a:t>
            </a: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en-US" spc="500" dirty="0">
              <a:solidFill>
                <a:schemeClr val="bg1">
                  <a:lumMod val="85000"/>
                </a:schemeClr>
              </a:solidFill>
              <a:latin typeface="Calibri Light" panose="020F0302020204030204" pitchFamily="34" charset="0"/>
              <a:ea typeface="Calibri Light" panose="020F0302020204030204" pitchFamily="34" charset="0"/>
              <a:cs typeface="Calibri Light" panose="020F0302020204030204" pitchFamily="34" charset="0"/>
            </a:endParaRP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pc="500" dirty="0">
                <a:solidFill>
                  <a:schemeClr val="bg1">
                    <a:lumMod val="85000"/>
                  </a:schemeClr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FLEXIBLE COMMERCIAL TENANCY</a:t>
            </a: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en-US" spc="500" dirty="0">
              <a:solidFill>
                <a:schemeClr val="bg1">
                  <a:lumMod val="85000"/>
                </a:schemeClr>
              </a:solidFill>
              <a:latin typeface="Calibri Light" panose="020F0302020204030204" pitchFamily="34" charset="0"/>
              <a:ea typeface="Calibri Light" panose="020F0302020204030204" pitchFamily="34" charset="0"/>
              <a:cs typeface="Calibri Light" panose="020F0302020204030204" pitchFamily="34" charset="0"/>
            </a:endParaRP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pc="500" dirty="0">
                <a:solidFill>
                  <a:schemeClr val="bg1">
                    <a:lumMod val="85000"/>
                  </a:schemeClr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INDEPENDENT RESIDENTIAL DWELLINGS</a:t>
            </a: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en-US" spc="500" dirty="0">
              <a:solidFill>
                <a:schemeClr val="bg1">
                  <a:lumMod val="85000"/>
                </a:schemeClr>
              </a:solidFill>
              <a:latin typeface="Calibri Light" panose="020F0302020204030204" pitchFamily="34" charset="0"/>
              <a:ea typeface="Calibri Light" panose="020F0302020204030204" pitchFamily="34" charset="0"/>
              <a:cs typeface="Calibri Light" panose="020F0302020204030204" pitchFamily="34" charset="0"/>
            </a:endParaRP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pc="500" dirty="0">
                <a:solidFill>
                  <a:schemeClr val="bg1">
                    <a:lumMod val="85000"/>
                  </a:schemeClr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STRONG CONNECTION TO WELLINGTON SQUARE</a:t>
            </a: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en-US" spc="500" dirty="0">
              <a:solidFill>
                <a:schemeClr val="bg1">
                  <a:lumMod val="85000"/>
                </a:schemeClr>
              </a:solidFill>
              <a:latin typeface="Calibri Light" panose="020F0302020204030204" pitchFamily="34" charset="0"/>
              <a:ea typeface="Calibri Light" panose="020F0302020204030204" pitchFamily="34" charset="0"/>
              <a:cs typeface="Calibri Light" panose="020F0302020204030204" pitchFamily="34" charset="0"/>
            </a:endParaRP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pc="500" dirty="0">
                <a:solidFill>
                  <a:schemeClr val="bg1">
                    <a:lumMod val="85000"/>
                  </a:schemeClr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SUSTAINABLE DESIGN RESPONSE</a:t>
            </a: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en-US" spc="500" dirty="0">
              <a:solidFill>
                <a:schemeClr val="bg1">
                  <a:lumMod val="85000"/>
                </a:schemeClr>
              </a:solidFill>
              <a:latin typeface="Calibri Light" panose="020F0302020204030204" pitchFamily="34" charset="0"/>
              <a:ea typeface="Calibri Light" panose="020F0302020204030204" pitchFamily="34" charset="0"/>
              <a:cs typeface="Calibri Light" panose="020F0302020204030204" pitchFamily="34" charset="0"/>
            </a:endParaRP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pc="500" dirty="0">
                <a:solidFill>
                  <a:schemeClr val="bg1">
                    <a:lumMod val="85000"/>
                  </a:schemeClr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REFERENCES EAST PERTH INDUSTRIAL HERITAGE</a:t>
            </a: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en-US" spc="500" dirty="0">
              <a:solidFill>
                <a:schemeClr val="bg1">
                  <a:lumMod val="85000"/>
                </a:schemeClr>
              </a:solidFill>
              <a:latin typeface="Calibri Light" panose="020F0302020204030204" pitchFamily="34" charset="0"/>
              <a:ea typeface="Calibri Light" panose="020F0302020204030204" pitchFamily="34" charset="0"/>
              <a:cs typeface="Calibri Light" panose="020F0302020204030204" pitchFamily="34" charset="0"/>
            </a:endParaRP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pc="500" dirty="0">
                <a:solidFill>
                  <a:schemeClr val="bg1">
                    <a:lumMod val="85000"/>
                  </a:schemeClr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FUTURE-FOCUSED DEVELOPMENT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6" name="Ink 15">
                <a:extLst>
                  <a:ext uri="{FF2B5EF4-FFF2-40B4-BE49-F238E27FC236}">
                    <a16:creationId xmlns:a16="http://schemas.microsoft.com/office/drawing/2014/main" id="{E145CABF-2B97-CC5C-2BC1-C225049BE477}"/>
                  </a:ext>
                </a:extLst>
              </p14:cNvPr>
              <p14:cNvContentPartPr/>
              <p14:nvPr/>
            </p14:nvContentPartPr>
            <p14:xfrm>
              <a:off x="6584626" y="1879503"/>
              <a:ext cx="360" cy="1440"/>
            </p14:xfrm>
          </p:contentPart>
        </mc:Choice>
        <mc:Fallback xmlns="">
          <p:pic>
            <p:nvPicPr>
              <p:cNvPr id="16" name="Ink 15">
                <a:extLst>
                  <a:ext uri="{FF2B5EF4-FFF2-40B4-BE49-F238E27FC236}">
                    <a16:creationId xmlns:a16="http://schemas.microsoft.com/office/drawing/2014/main" id="{E145CABF-2B97-CC5C-2BC1-C225049BE477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6578506" y="1873383"/>
                <a:ext cx="12600" cy="13680"/>
              </a:xfrm>
              <a:prstGeom prst="rect">
                <a:avLst/>
              </a:prstGeom>
            </p:spPr>
          </p:pic>
        </mc:Fallback>
      </mc:AlternateContent>
      <p:pic>
        <p:nvPicPr>
          <p:cNvPr id="4" name="Picture 3">
            <a:extLst>
              <a:ext uri="{FF2B5EF4-FFF2-40B4-BE49-F238E27FC236}">
                <a16:creationId xmlns:a16="http://schemas.microsoft.com/office/drawing/2014/main" id="{96A225EB-FB3F-04D1-CDE9-B8A76B701C0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645584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B44B01D-8A8B-5196-8EEE-920842EB1F2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C6E8BD-2864-EE32-B97A-C0B971962E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3065" y="920079"/>
            <a:ext cx="4773014" cy="387713"/>
          </a:xfrm>
          <a:solidFill>
            <a:schemeClr val="bg1">
              <a:lumMod val="95000"/>
            </a:schemeClr>
          </a:solidFill>
          <a:ln>
            <a:noFill/>
          </a:ln>
        </p:spPr>
        <p:txBody>
          <a:bodyPr tIns="90000" bIns="90000" anchor="ctr">
            <a:normAutofit fontScale="90000"/>
          </a:bodyPr>
          <a:lstStyle/>
          <a:p>
            <a:r>
              <a:rPr lang="en-AU" sz="1800" spc="600" dirty="0">
                <a:solidFill>
                  <a:schemeClr val="tx1"/>
                </a:solidFill>
              </a:rPr>
              <a:t>    </a:t>
            </a:r>
            <a:r>
              <a:rPr lang="en-AU" sz="1800" spc="8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QUESTIONS</a:t>
            </a:r>
          </a:p>
        </p:txBody>
      </p:sp>
      <p:sp>
        <p:nvSpPr>
          <p:cNvPr id="5" name="Text Placeholder 5">
            <a:extLst>
              <a:ext uri="{FF2B5EF4-FFF2-40B4-BE49-F238E27FC236}">
                <a16:creationId xmlns:a16="http://schemas.microsoft.com/office/drawing/2014/main" id="{953A4F50-6CD2-9974-F1B5-6EEB36EAE84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3345" y="1849693"/>
            <a:ext cx="4502413" cy="4377466"/>
          </a:xfrm>
        </p:spPr>
        <p:txBody>
          <a:bodyPr lIns="0" tIns="0" rIns="0" bIns="0" anchor="t">
            <a:noAutofit/>
          </a:bodyPr>
          <a:lstStyle/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pc="500" dirty="0">
                <a:solidFill>
                  <a:schemeClr val="bg1">
                    <a:lumMod val="85000"/>
                  </a:schemeClr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THANK YOU!</a:t>
            </a: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en-US" spc="500" dirty="0">
              <a:solidFill>
                <a:schemeClr val="bg1">
                  <a:lumMod val="85000"/>
                </a:schemeClr>
              </a:solidFill>
              <a:latin typeface="Calibri Light" panose="020F0302020204030204" pitchFamily="34" charset="0"/>
              <a:ea typeface="Calibri Light" panose="020F0302020204030204" pitchFamily="34" charset="0"/>
              <a:cs typeface="Calibri Light" panose="020F0302020204030204" pitchFamily="34" charset="0"/>
            </a:endParaRP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pc="500" dirty="0">
                <a:solidFill>
                  <a:schemeClr val="bg1">
                    <a:lumMod val="85000"/>
                  </a:schemeClr>
                </a:solidFill>
                <a:latin typeface="Calibri Light" panose="020F0302020204030204" pitchFamily="34" charset="0"/>
                <a:ea typeface="Calibri Light" panose="020F0302020204030204" pitchFamily="34" charset="0"/>
                <a:cs typeface="Calibri Light" panose="020F0302020204030204" pitchFamily="34" charset="0"/>
              </a:rPr>
              <a:t>QUESTIONS &amp; DISCUSSION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16" name="Ink 15">
                <a:extLst>
                  <a:ext uri="{FF2B5EF4-FFF2-40B4-BE49-F238E27FC236}">
                    <a16:creationId xmlns:a16="http://schemas.microsoft.com/office/drawing/2014/main" id="{A901B17A-F129-D9A8-827C-D29B6D9DF285}"/>
                  </a:ext>
                </a:extLst>
              </p14:cNvPr>
              <p14:cNvContentPartPr/>
              <p14:nvPr/>
            </p14:nvContentPartPr>
            <p14:xfrm>
              <a:off x="6584626" y="1879503"/>
              <a:ext cx="360" cy="1440"/>
            </p14:xfrm>
          </p:contentPart>
        </mc:Choice>
        <mc:Fallback xmlns="">
          <p:pic>
            <p:nvPicPr>
              <p:cNvPr id="16" name="Ink 15">
                <a:extLst>
                  <a:ext uri="{FF2B5EF4-FFF2-40B4-BE49-F238E27FC236}">
                    <a16:creationId xmlns:a16="http://schemas.microsoft.com/office/drawing/2014/main" id="{A901B17A-F129-D9A8-827C-D29B6D9DF285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6578506" y="1873383"/>
                <a:ext cx="12600" cy="13680"/>
              </a:xfrm>
              <a:prstGeom prst="rect">
                <a:avLst/>
              </a:prstGeom>
            </p:spPr>
          </p:pic>
        </mc:Fallback>
      </mc:AlternateContent>
      <p:pic>
        <p:nvPicPr>
          <p:cNvPr id="4" name="Picture 3">
            <a:extLst>
              <a:ext uri="{FF2B5EF4-FFF2-40B4-BE49-F238E27FC236}">
                <a16:creationId xmlns:a16="http://schemas.microsoft.com/office/drawing/2014/main" id="{C35C94CB-CD54-D5DA-9223-4A54C2F12CE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69949" y="1307792"/>
            <a:ext cx="7414013" cy="5550207"/>
          </a:xfrm>
          <a:prstGeom prst="rect">
            <a:avLst/>
          </a:prstGeom>
        </p:spPr>
      </p:pic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EC0AD67F-A42A-BBDF-75DA-2CD3D17B6B7F}"/>
              </a:ext>
            </a:extLst>
          </p:cNvPr>
          <p:cNvCxnSpPr>
            <a:cxnSpLocks/>
          </p:cNvCxnSpPr>
          <p:nvPr/>
        </p:nvCxnSpPr>
        <p:spPr>
          <a:xfrm>
            <a:off x="8034" y="1307792"/>
            <a:ext cx="12192000" cy="0"/>
          </a:xfrm>
          <a:prstGeom prst="line">
            <a:avLst/>
          </a:prstGeom>
          <a:ln w="6350"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763DAC17-320D-8C2D-D781-00707415D882}"/>
              </a:ext>
            </a:extLst>
          </p:cNvPr>
          <p:cNvCxnSpPr>
            <a:cxnSpLocks/>
          </p:cNvCxnSpPr>
          <p:nvPr/>
        </p:nvCxnSpPr>
        <p:spPr>
          <a:xfrm>
            <a:off x="4769115" y="0"/>
            <a:ext cx="0" cy="6858000"/>
          </a:xfrm>
          <a:prstGeom prst="line">
            <a:avLst/>
          </a:prstGeom>
          <a:ln w="6350"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65446153"/>
      </p:ext>
    </p:extLst>
  </p:cSld>
  <p:clrMapOvr>
    <a:masterClrMapping/>
  </p:clrMapOvr>
</p:sld>
</file>

<file path=ppt/theme/theme1.xml><?xml version="1.0" encoding="utf-8"?>
<a:theme xmlns:a="http://schemas.openxmlformats.org/drawingml/2006/main" name="Custom">
  <a:themeElements>
    <a:clrScheme name="Slideshow Portfolio fine art b&amp;w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67E5B"/>
      </a:accent1>
      <a:accent2>
        <a:srgbClr val="FD9169"/>
      </a:accent2>
      <a:accent3>
        <a:srgbClr val="D3AB08"/>
      </a:accent3>
      <a:accent4>
        <a:srgbClr val="99B6DC"/>
      </a:accent4>
      <a:accent5>
        <a:srgbClr val="7B1B24"/>
      </a:accent5>
      <a:accent6>
        <a:srgbClr val="015965"/>
      </a:accent6>
      <a:hlink>
        <a:srgbClr val="467886"/>
      </a:hlink>
      <a:folHlink>
        <a:srgbClr val="96607D"/>
      </a:folHlink>
    </a:clrScheme>
    <a:fontScheme name="Custom 42">
      <a:majorFont>
        <a:latin typeface="Neue Haas Grotesk Text Pro"/>
        <a:ea typeface=""/>
        <a:cs typeface=""/>
      </a:majorFont>
      <a:minorFont>
        <a:latin typeface="Neue Haas Grotesk Text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Dark Art Portfolio Slideshow_win32_SD_V6" id="{EC265876-9F6E-461D-BFCE-630D34FCA81A}" vid="{6565AC4A-CA15-4E2C-BEDD-4D4916E08C03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Image xmlns="71af3243-3dd4-4a8d-8c0d-dd76da1f02a5">
      <Url xsi:nil="true"/>
      <Description xsi:nil="true"/>
    </Image>
    <Status xmlns="71af3243-3dd4-4a8d-8c0d-dd76da1f02a5">Not started</Status>
    <Background xmlns="71af3243-3dd4-4a8d-8c0d-dd76da1f02a5">false</Background>
    <_ip_UnifiedCompliancePolicyProperties xmlns="http://schemas.microsoft.com/sharepoint/v3" xsi:nil="true"/>
    <ImageTagsTaxHTField xmlns="71af3243-3dd4-4a8d-8c0d-dd76da1f02a5">
      <Terms xmlns="http://schemas.microsoft.com/office/infopath/2007/PartnerControls"/>
    </ImageTagsTaxHTField>
    <TaxCatchAll xmlns="230e9df3-be65-4c73-a93b-d1236ebd677e" xsi:nil="true"/>
    <MediaServiceKeyPoints xmlns="71af3243-3dd4-4a8d-8c0d-dd76da1f02a5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30" ma:contentTypeDescription="Create a new document." ma:contentTypeScope="" ma:versionID="cec0622158e8f13124e9e8fd4de31bd1">
  <xsd:schema xmlns:xsd="http://www.w3.org/2001/XMLSchema" xmlns:xs="http://www.w3.org/2001/XMLSchema" xmlns:p="http://schemas.microsoft.com/office/2006/metadata/properties" xmlns:ns1="http://schemas.microsoft.com/sharepoint/v3" xmlns:ns2="71af3243-3dd4-4a8d-8c0d-dd76da1f02a5" xmlns:ns3="16c05727-aa75-4e4a-9b5f-8a80a1165891" xmlns:ns4="230e9df3-be65-4c73-a93b-d1236ebd677e" targetNamespace="http://schemas.microsoft.com/office/2006/metadata/properties" ma:root="true" ma:fieldsID="3b52f30ab005d15df08657af532e6e38" ns1:_="" ns2:_="" ns3:_="" ns4:_="">
    <xsd:import namespace="http://schemas.microsoft.com/sharepoint/v3"/>
    <xsd:import namespace="71af3243-3dd4-4a8d-8c0d-dd76da1f02a5"/>
    <xsd:import namespace="16c05727-aa75-4e4a-9b5f-8a80a1165891"/>
    <xsd:import namespace="230e9df3-be65-4c73-a93b-d1236ebd677e"/>
    <xsd:element name="properties">
      <xsd:complexType>
        <xsd:sequence>
          <xsd:element name="documentManagement">
            <xsd:complexType>
              <xsd:all>
                <xsd:element ref="ns2:Status" minOccurs="0"/>
                <xsd:element ref="ns2:Image" minOccurs="0"/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1:_ip_UnifiedCompliancePolicyProperties" minOccurs="0"/>
                <xsd:element ref="ns1:_ip_UnifiedCompliancePolicyUIAction" minOccurs="0"/>
                <xsd:element ref="ns4:TaxCatchAll" minOccurs="0"/>
                <xsd:element ref="ns2:ImageTagsTaxHTField" minOccurs="0"/>
                <xsd:element ref="ns2:MediaServiceLocation" minOccurs="0"/>
                <xsd:element ref="ns2:MediaLengthInSeconds" minOccurs="0"/>
                <xsd:element ref="ns2:Background" minOccurs="0"/>
                <xsd:element ref="ns2:MediaServiceSearchProperties" minOccurs="0"/>
                <xsd:element ref="ns2:MediaServiceDocTags" minOccurs="0"/>
                <xsd:element ref="ns2:MediaServiceObjectDetectorVersions" minOccurs="0"/>
                <xsd:element ref="ns2:MediaServiceSystemTag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0" nillable="true" ma:displayName="Unified Compliance Policy Properties" ma:hidden="true" ma:internalName="_ip_UnifiedCompliancePolicyProperties" ma:readOnly="false">
      <xsd:simpleType>
        <xsd:restriction base="dms:Note"/>
      </xsd:simpleType>
    </xsd:element>
    <xsd:element name="_ip_UnifiedCompliancePolicyUIAction" ma:index="21" nillable="true" ma:displayName="Unified Compliance Policy UI Action" ma:hidden="true" ma:internalName="_ip_UnifiedCompliancePolicyUIAction" ma:readOnly="fals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Status" ma:index="2" nillable="true" ma:displayName="Status" ma:default="Not started" ma:format="Dropdown" ma:hidden="true" ma:internalName="Status" ma:readOnly="false">
      <xsd:simpleType>
        <xsd:restriction base="dms:Choice">
          <xsd:enumeration value="Not started"/>
          <xsd:enumeration value="In Progress"/>
          <xsd:enumeration value="Completed"/>
        </xsd:restriction>
      </xsd:simpleType>
    </xsd:element>
    <xsd:element name="Image" ma:index="3" nillable="true" ma:displayName="Image" ma:format="Image" ma:hidden="true" ma:internalName="Image" ma:readOnly="fals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hidden="true" ma:internalName="MediaServiceOCR" ma:readOnly="true">
      <xsd:simpleType>
        <xsd:restriction base="dms:Note"/>
      </xsd:simpleType>
    </xsd:element>
    <xsd:element name="MediaServiceAutoTags" ma:index="11" nillable="true" ma:displayName="MediaServiceAutoTags" ma:hidden="true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hidden="true" ma:internalName="MediaServiceKeyPoints" ma:readOnly="false">
      <xsd:simpleType>
        <xsd:restriction base="dms:Note"/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ImageTagsTaxHTField" ma:index="25" nillable="true" ma:taxonomy="true" ma:internalName="ImageTagsTaxHTField" ma:taxonomyFieldName="MediaServiceImageTags" ma:displayName="Image Tags" ma:readOnly="false" ma:fieldId="{5cf76f15-5ced-4ddc-b409-7134ff3c332f}" ma:taxonomyMulti="true" ma:sspId="e385fb40-52d4-4fae-9c5b-3e8ff8a5878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Location" ma:index="26" nillable="true" ma:displayName="Location" ma:hidden="true" ma:internalName="MediaServiceLocation" ma:readOnly="true">
      <xsd:simpleType>
        <xsd:restriction base="dms:Text"/>
      </xsd:simpleType>
    </xsd:element>
    <xsd:element name="MediaLengthInSeconds" ma:index="27" nillable="true" ma:displayName="MediaLengthInSeconds" ma:hidden="true" ma:internalName="MediaLengthInSeconds" ma:readOnly="true">
      <xsd:simpleType>
        <xsd:restriction base="dms:Unknown"/>
      </xsd:simpleType>
    </xsd:element>
    <xsd:element name="Background" ma:index="28" nillable="true" ma:displayName="Background" ma:default="0" ma:format="Dropdown" ma:hidden="true" ma:internalName="Background" ma:readOnly="false">
      <xsd:simpleType>
        <xsd:restriction base="dms:Boolean"/>
      </xsd:simpleType>
    </xsd:element>
    <xsd:element name="MediaServiceSearchProperties" ma:index="29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ocTags" ma:index="30" nillable="true" ma:displayName="MediaServiceDocTags" ma:hidden="true" ma:internalName="MediaServiceDocTags" ma:readOnly="true">
      <xsd:simpleType>
        <xsd:restriction base="dms:Note"/>
      </xsd:simpleType>
    </xsd:element>
    <xsd:element name="MediaServiceObjectDetectorVersions" ma:index="31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ystemTags" ma:index="32" nillable="true" ma:displayName="MediaServiceSystemTags" ma:hidden="true" ma:internalName="MediaServiceSystemTags" ma:readOnly="true">
      <xsd:simpleType>
        <xsd:restriction base="dms:Note"/>
      </xsd:simpleType>
    </xsd:element>
    <xsd:element name="MediaServiceBillingMetadata" ma:index="33" nillable="true" ma:displayName="MediaServiceBillingMetadata" ma:hidden="true" ma:internalName="MediaServiceBillingMetadata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hidden="true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hidden="true" ma:internalName="SharedWithDetail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30e9df3-be65-4c73-a93b-d1236ebd677e" elementFormDefault="qualified">
    <xsd:import namespace="http://schemas.microsoft.com/office/2006/documentManagement/types"/>
    <xsd:import namespace="http://schemas.microsoft.com/office/infopath/2007/PartnerControls"/>
    <xsd:element name="TaxCatchAll" ma:index="23" nillable="true" ma:displayName="Taxonomy Catch All Column" ma:hidden="true" ma:list="{3f6bfcbc-3db3-4ae6-bd76-326f0798ad28}" ma:internalName="TaxCatchAll" ma:readOnly="false" ma:showField="CatchAllData" ma:web="16c05727-aa75-4e4a-9b5f-8a80a116589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displayName="Content Type"/>
        <xsd:element ref="dc:title" minOccurs="0" maxOccurs="1" ma:index="1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40F05294-21A1-41E9-9A30-138F7CFCA41F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C31A20DA-0370-49F5-96A8-750A072FE8CA}">
  <ds:schemaRefs>
    <ds:schemaRef ds:uri="http://schemas.microsoft.com/office/2006/metadata/properties"/>
    <ds:schemaRef ds:uri="http://schemas.microsoft.com/office/infopath/2007/PartnerControls"/>
    <ds:schemaRef ds:uri="http://schemas.microsoft.com/sharepoint/v3"/>
    <ds:schemaRef ds:uri="71af3243-3dd4-4a8d-8c0d-dd76da1f02a5"/>
    <ds:schemaRef ds:uri="230e9df3-be65-4c73-a93b-d1236ebd677e"/>
  </ds:schemaRefs>
</ds:datastoreItem>
</file>

<file path=customXml/itemProps3.xml><?xml version="1.0" encoding="utf-8"?>
<ds:datastoreItem xmlns:ds="http://schemas.openxmlformats.org/officeDocument/2006/customXml" ds:itemID="{3FF427C1-9BF3-43E1-8172-0CDAA5AA65DD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71af3243-3dd4-4a8d-8c0d-dd76da1f02a5"/>
    <ds:schemaRef ds:uri="16c05727-aa75-4e4a-9b5f-8a80a1165891"/>
    <ds:schemaRef ds:uri="230e9df3-be65-4c73-a93b-d1236ebd677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Metadata/LabelInfo.xml><?xml version="1.0" encoding="utf-8"?>
<clbl:labelList xmlns:clbl="http://schemas.microsoft.com/office/2020/mipLabelMetadata"/>
</file>

<file path=docProps/app.xml><?xml version="1.0" encoding="utf-8"?>
<Properties xmlns="http://schemas.openxmlformats.org/officeDocument/2006/extended-properties" xmlns:vt="http://schemas.openxmlformats.org/officeDocument/2006/docPropsVTypes">
  <Template>Bold dark art portfolio slideshow</Template>
  <TotalTime>977</TotalTime>
  <Words>691</Words>
  <Application>Microsoft Office PowerPoint</Application>
  <PresentationFormat>Widescreen</PresentationFormat>
  <Paragraphs>305</Paragraphs>
  <Slides>28</Slides>
  <Notes>27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28</vt:i4>
      </vt:variant>
    </vt:vector>
  </HeadingPairs>
  <TitlesOfParts>
    <vt:vector size="36" baseType="lpstr">
      <vt:lpstr>Aptos</vt:lpstr>
      <vt:lpstr>Arial</vt:lpstr>
      <vt:lpstr>Calibri</vt:lpstr>
      <vt:lpstr>Calibri Light</vt:lpstr>
      <vt:lpstr>Neue Haas Grotesk Text Pro</vt:lpstr>
      <vt:lpstr>Segoe UI</vt:lpstr>
      <vt:lpstr>Wingdings</vt:lpstr>
      <vt:lpstr>Custom</vt:lpstr>
      <vt:lpstr>PowerPoint Presentation</vt:lpstr>
      <vt:lpstr>    MIXED-USE DEVELOPMENT</vt:lpstr>
      <vt:lpstr>    PROJECT BRIEF</vt:lpstr>
      <vt:lpstr>    LOCATION &amp; CONTEXT</vt:lpstr>
      <vt:lpstr>    SITE ANALYSIS</vt:lpstr>
      <vt:lpstr>    CONSTRAINTS</vt:lpstr>
      <vt:lpstr>    OPPORTUNITIES</vt:lpstr>
      <vt:lpstr>    PLANNING CONTROLS</vt:lpstr>
      <vt:lpstr>    CLIENT BRIEF</vt:lpstr>
      <vt:lpstr>    INSPIRATION</vt:lpstr>
      <vt:lpstr>    DESIGN CONCEPT</vt:lpstr>
      <vt:lpstr>    DESIGN DEVELOPMENT</vt:lpstr>
      <vt:lpstr>    DESIGN DEVELOPMENT</vt:lpstr>
      <vt:lpstr>    GROUND FLOOR PLAN</vt:lpstr>
      <vt:lpstr>    GROUND FLOOR FLEXIBILITY</vt:lpstr>
      <vt:lpstr>    FIRST FLOOR PLAN</vt:lpstr>
      <vt:lpstr>    CLIMATE RESPONSIVENESS </vt:lpstr>
      <vt:lpstr>    FRONT &amp; REAR ELEVATIONS</vt:lpstr>
      <vt:lpstr>    SCHEMATIC SECTIONS</vt:lpstr>
      <vt:lpstr>    3D MODELLING</vt:lpstr>
      <vt:lpstr>    ACCESSIBILITY</vt:lpstr>
      <vt:lpstr>   ENGAGEMENT</vt:lpstr>
      <vt:lpstr>   OFFICE LIFE</vt:lpstr>
      <vt:lpstr>    SECTIONS</vt:lpstr>
      <vt:lpstr>    NATURAL LIGHT</vt:lpstr>
      <vt:lpstr>    LIVEABLE HOUSING</vt:lpstr>
      <vt:lpstr>    DESIGN OUTCOME</vt:lpstr>
      <vt:lpstr>    QUESTIONS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Emily Duffy</dc:creator>
  <cp:lastModifiedBy>Emily Duffy</cp:lastModifiedBy>
  <cp:revision>2</cp:revision>
  <dcterms:created xsi:type="dcterms:W3CDTF">2026-09-11T05:10:21Z</dcterms:created>
  <dcterms:modified xsi:type="dcterms:W3CDTF">2026-09-18T03:12:05Z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  <property fmtid="{D5CDD505-2E9C-101B-9397-08002B2CF9AE}" pid="3" name="MediaServiceImageTags">
    <vt:lpwstr/>
  </property>
</Properties>
</file>